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6" r:id="rId2"/>
    <p:sldId id="267" r:id="rId3"/>
    <p:sldId id="279" r:id="rId4"/>
    <p:sldId id="268" r:id="rId5"/>
    <p:sldId id="269" r:id="rId6"/>
    <p:sldId id="270" r:id="rId7"/>
    <p:sldId id="272" r:id="rId8"/>
    <p:sldId id="271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E0"/>
    <a:srgbClr val="007AFF"/>
    <a:srgbClr val="FF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1" autoAdjust="0"/>
    <p:restoredTop sz="94639" autoAdjust="0"/>
  </p:normalViewPr>
  <p:slideViewPr>
    <p:cSldViewPr>
      <p:cViewPr>
        <p:scale>
          <a:sx n="110" d="100"/>
          <a:sy n="110" d="100"/>
        </p:scale>
        <p:origin x="-180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12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eorge\SkyDrive\Documente\Doc%20Personale\Proiecte\Conurbant_oficial\Paed%20Finale\Analiza%20comparativa%20BEI%20rev01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eorge\SkyDrive\Documente\Doc%20Personale\Proiecte\Conurbant_oficial\Paed%20Finale\Analiza%20comparativa%20BEI%20rev0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eorge\SkyDrive\Documente\Doc%20Personale\Proiecte\Conurbant_oficial\Paed%20Finale\Analiza%20comparativa%20BEI%20rev01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Foaie1!$B$9:$C$9</c:f>
              <c:strCache>
                <c:ptCount val="1"/>
                <c:pt idx="0">
                  <c:v>CLADIRI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Foaie1!$D$6:$G$6</c:f>
              <c:strCache>
                <c:ptCount val="4"/>
                <c:pt idx="0">
                  <c:v>BERGHIN</c:v>
                </c:pt>
                <c:pt idx="1">
                  <c:v>CIUGUD</c:v>
                </c:pt>
                <c:pt idx="2">
                  <c:v>IGHIU</c:v>
                </c:pt>
                <c:pt idx="3">
                  <c:v>SINTIMBRU</c:v>
                </c:pt>
              </c:strCache>
            </c:strRef>
          </c:cat>
          <c:val>
            <c:numRef>
              <c:f>Foaie1!$D$9:$G$9</c:f>
              <c:numCache>
                <c:formatCode>#,##0</c:formatCode>
                <c:ptCount val="4"/>
                <c:pt idx="0">
                  <c:v>9202</c:v>
                </c:pt>
                <c:pt idx="1">
                  <c:v>16806</c:v>
                </c:pt>
                <c:pt idx="2">
                  <c:v>33351</c:v>
                </c:pt>
                <c:pt idx="3">
                  <c:v>15223</c:v>
                </c:pt>
              </c:numCache>
            </c:numRef>
          </c:val>
        </c:ser>
        <c:ser>
          <c:idx val="1"/>
          <c:order val="1"/>
          <c:tx>
            <c:strRef>
              <c:f>Foaie1!$B$10:$C$10</c:f>
              <c:strCache>
                <c:ptCount val="1"/>
                <c:pt idx="0">
                  <c:v>ILUMINAT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Foaie1!$D$6:$G$6</c:f>
              <c:strCache>
                <c:ptCount val="4"/>
                <c:pt idx="0">
                  <c:v>BERGHIN</c:v>
                </c:pt>
                <c:pt idx="1">
                  <c:v>CIUGUD</c:v>
                </c:pt>
                <c:pt idx="2">
                  <c:v>IGHIU</c:v>
                </c:pt>
                <c:pt idx="3">
                  <c:v>SINTIMBRU</c:v>
                </c:pt>
              </c:strCache>
            </c:strRef>
          </c:cat>
          <c:val>
            <c:numRef>
              <c:f>Foaie1!$D$10:$G$10</c:f>
              <c:numCache>
                <c:formatCode>#,##0</c:formatCode>
                <c:ptCount val="4"/>
                <c:pt idx="0">
                  <c:v>77.599999999999994</c:v>
                </c:pt>
                <c:pt idx="1">
                  <c:v>175.6</c:v>
                </c:pt>
                <c:pt idx="2">
                  <c:v>218.9</c:v>
                </c:pt>
                <c:pt idx="3">
                  <c:v>106.5</c:v>
                </c:pt>
              </c:numCache>
            </c:numRef>
          </c:val>
        </c:ser>
        <c:ser>
          <c:idx val="2"/>
          <c:order val="2"/>
          <c:tx>
            <c:strRef>
              <c:f>Foaie1!$B$11:$C$11</c:f>
              <c:strCache>
                <c:ptCount val="1"/>
                <c:pt idx="0">
                  <c:v>TRANSPORT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Foaie1!$D$6:$G$6</c:f>
              <c:strCache>
                <c:ptCount val="4"/>
                <c:pt idx="0">
                  <c:v>BERGHIN</c:v>
                </c:pt>
                <c:pt idx="1">
                  <c:v>CIUGUD</c:v>
                </c:pt>
                <c:pt idx="2">
                  <c:v>IGHIU</c:v>
                </c:pt>
                <c:pt idx="3">
                  <c:v>SINTIMBRU</c:v>
                </c:pt>
              </c:strCache>
            </c:strRef>
          </c:cat>
          <c:val>
            <c:numRef>
              <c:f>Foaie1!$D$11:$G$11</c:f>
              <c:numCache>
                <c:formatCode>#,##0</c:formatCode>
                <c:ptCount val="4"/>
                <c:pt idx="0">
                  <c:v>973.34999999999991</c:v>
                </c:pt>
                <c:pt idx="1">
                  <c:v>2494</c:v>
                </c:pt>
                <c:pt idx="2">
                  <c:v>5045</c:v>
                </c:pt>
                <c:pt idx="3">
                  <c:v>5735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536896"/>
        <c:axId val="81538432"/>
      </c:barChart>
      <c:catAx>
        <c:axId val="8153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538432"/>
        <c:crosses val="autoZero"/>
        <c:auto val="1"/>
        <c:lblAlgn val="ctr"/>
        <c:lblOffset val="100"/>
        <c:noMultiLvlLbl val="0"/>
      </c:catAx>
      <c:valAx>
        <c:axId val="81538432"/>
        <c:scaling>
          <c:orientation val="minMax"/>
          <c:max val="35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1536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Foaie1!$B$12:$C$12</c:f>
              <c:strCache>
                <c:ptCount val="1"/>
                <c:pt idx="0">
                  <c:v>TOTAL CONSUM ENERGIE [MWh]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Foaie1!$D$6:$G$6</c:f>
              <c:strCache>
                <c:ptCount val="4"/>
                <c:pt idx="0">
                  <c:v>BERGHIN</c:v>
                </c:pt>
                <c:pt idx="1">
                  <c:v>CIUGUD</c:v>
                </c:pt>
                <c:pt idx="2">
                  <c:v>IGHIU</c:v>
                </c:pt>
                <c:pt idx="3">
                  <c:v>SINTIMBRU</c:v>
                </c:pt>
              </c:strCache>
            </c:strRef>
          </c:cat>
          <c:val>
            <c:numRef>
              <c:f>Foaie1!$D$12:$G$12</c:f>
              <c:numCache>
                <c:formatCode>#,##0</c:formatCode>
                <c:ptCount val="4"/>
                <c:pt idx="0">
                  <c:v>10252.950000000001</c:v>
                </c:pt>
                <c:pt idx="1">
                  <c:v>19475.599999999995</c:v>
                </c:pt>
                <c:pt idx="2">
                  <c:v>38614.9</c:v>
                </c:pt>
                <c:pt idx="3">
                  <c:v>21064.5</c:v>
                </c:pt>
              </c:numCache>
            </c:numRef>
          </c:val>
        </c:ser>
        <c:ser>
          <c:idx val="3"/>
          <c:order val="1"/>
          <c:tx>
            <c:strRef>
              <c:f>Foaie1!$B$13:$C$13</c:f>
              <c:strCache>
                <c:ptCount val="1"/>
                <c:pt idx="0">
                  <c:v>TOTAL EMISII ECHIV. CO2 [To]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Foaie1!$D$6:$G$6</c:f>
              <c:strCache>
                <c:ptCount val="4"/>
                <c:pt idx="0">
                  <c:v>BERGHIN</c:v>
                </c:pt>
                <c:pt idx="1">
                  <c:v>CIUGUD</c:v>
                </c:pt>
                <c:pt idx="2">
                  <c:v>IGHIU</c:v>
                </c:pt>
                <c:pt idx="3">
                  <c:v>SINTIMBRU</c:v>
                </c:pt>
              </c:strCache>
            </c:strRef>
          </c:cat>
          <c:val>
            <c:numRef>
              <c:f>Foaie1!$D$13:$G$13</c:f>
              <c:numCache>
                <c:formatCode>#,##0</c:formatCode>
                <c:ptCount val="4"/>
                <c:pt idx="0">
                  <c:v>4249.3573799999995</c:v>
                </c:pt>
                <c:pt idx="1">
                  <c:v>5622.02646</c:v>
                </c:pt>
                <c:pt idx="2">
                  <c:v>12065.749599999999</c:v>
                </c:pt>
                <c:pt idx="3">
                  <c:v>5971.8357799999994</c:v>
                </c:pt>
              </c:numCache>
            </c:numRef>
          </c:val>
        </c:ser>
        <c:ser>
          <c:idx val="4"/>
          <c:order val="2"/>
          <c:tx>
            <c:strRef>
              <c:f>Foaie1!$B$14:$C$14</c:f>
              <c:strCache>
                <c:ptCount val="1"/>
                <c:pt idx="0">
                  <c:v>OBIECTIV  EMISII ECHIV. CO2 [To]  pt. anul  2020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Foaie1!$D$6:$G$6</c:f>
              <c:strCache>
                <c:ptCount val="4"/>
                <c:pt idx="0">
                  <c:v>BERGHIN</c:v>
                </c:pt>
                <c:pt idx="1">
                  <c:v>CIUGUD</c:v>
                </c:pt>
                <c:pt idx="2">
                  <c:v>IGHIU</c:v>
                </c:pt>
                <c:pt idx="3">
                  <c:v>SINTIMBRU</c:v>
                </c:pt>
              </c:strCache>
            </c:strRef>
          </c:cat>
          <c:val>
            <c:numRef>
              <c:f>Foaie1!$D$14:$G$14</c:f>
              <c:numCache>
                <c:formatCode>#,##0</c:formatCode>
                <c:ptCount val="4"/>
                <c:pt idx="0">
                  <c:v>3399.4859040000006</c:v>
                </c:pt>
                <c:pt idx="1">
                  <c:v>4497.6211680000015</c:v>
                </c:pt>
                <c:pt idx="2">
                  <c:v>9652.5996799999975</c:v>
                </c:pt>
                <c:pt idx="3">
                  <c:v>4777.468624000001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04608"/>
        <c:axId val="81606144"/>
      </c:barChart>
      <c:catAx>
        <c:axId val="8160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606144"/>
        <c:crosses val="autoZero"/>
        <c:auto val="1"/>
        <c:lblAlgn val="ctr"/>
        <c:lblOffset val="100"/>
        <c:noMultiLvlLbl val="0"/>
      </c:catAx>
      <c:valAx>
        <c:axId val="8160614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1604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9295855459927996E-2"/>
          <c:y val="1.7881469499092084E-2"/>
          <c:w val="0.62213123359580125"/>
          <c:h val="0.8361927191125279"/>
        </c:manualLayout>
      </c:layout>
      <c:barChart>
        <c:barDir val="col"/>
        <c:grouping val="clustered"/>
        <c:varyColors val="0"/>
        <c:ser>
          <c:idx val="14"/>
          <c:order val="0"/>
          <c:tx>
            <c:strRef>
              <c:f>Foaie1!$B$16:$C$16</c:f>
              <c:strCache>
                <c:ptCount val="1"/>
                <c:pt idx="0">
                  <c:v>CONSUM ENERGIE/CAP DE LOCUITOR [MWh]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Foaie1!$D$6:$G$8</c:f>
              <c:multiLvlStrCache>
                <c:ptCount val="4"/>
                <c:lvl>
                  <c:pt idx="0">
                    <c:v>1838</c:v>
                  </c:pt>
                  <c:pt idx="1">
                    <c:v>3017</c:v>
                  </c:pt>
                  <c:pt idx="2">
                    <c:v>6500</c:v>
                  </c:pt>
                  <c:pt idx="3">
                    <c:v>3007</c:v>
                  </c:pt>
                </c:lvl>
                <c:lvl>
                  <c:pt idx="0">
                    <c:v>BERGHIN</c:v>
                  </c:pt>
                  <c:pt idx="1">
                    <c:v>CIUGUD</c:v>
                  </c:pt>
                  <c:pt idx="2">
                    <c:v>IGHIU</c:v>
                  </c:pt>
                  <c:pt idx="3">
                    <c:v>SINTIMBRU</c:v>
                  </c:pt>
                </c:lvl>
              </c:multiLvlStrCache>
            </c:multiLvlStrRef>
          </c:cat>
          <c:val>
            <c:numRef>
              <c:f>Foaie1!$D$16:$G$16</c:f>
              <c:numCache>
                <c:formatCode>#,##0.00</c:formatCode>
                <c:ptCount val="4"/>
                <c:pt idx="0">
                  <c:v>5.5783188248095765</c:v>
                </c:pt>
                <c:pt idx="1">
                  <c:v>6.4552867086509771</c:v>
                </c:pt>
                <c:pt idx="2">
                  <c:v>5.9407538461538474</c:v>
                </c:pt>
                <c:pt idx="3">
                  <c:v>7.0051546391752559</c:v>
                </c:pt>
              </c:numCache>
            </c:numRef>
          </c:val>
        </c:ser>
        <c:ser>
          <c:idx val="15"/>
          <c:order val="1"/>
          <c:tx>
            <c:strRef>
              <c:f>Foaie1!$B$17:$C$17</c:f>
              <c:strCache>
                <c:ptCount val="1"/>
                <c:pt idx="0">
                  <c:v>EMISII CO2 Echiv./CAP DE LOCUITOR [To]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Foaie1!$D$6:$G$8</c:f>
              <c:multiLvlStrCache>
                <c:ptCount val="4"/>
                <c:lvl>
                  <c:pt idx="0">
                    <c:v>1838</c:v>
                  </c:pt>
                  <c:pt idx="1">
                    <c:v>3017</c:v>
                  </c:pt>
                  <c:pt idx="2">
                    <c:v>6500</c:v>
                  </c:pt>
                  <c:pt idx="3">
                    <c:v>3007</c:v>
                  </c:pt>
                </c:lvl>
                <c:lvl>
                  <c:pt idx="0">
                    <c:v>BERGHIN</c:v>
                  </c:pt>
                  <c:pt idx="1">
                    <c:v>CIUGUD</c:v>
                  </c:pt>
                  <c:pt idx="2">
                    <c:v>IGHIU</c:v>
                  </c:pt>
                  <c:pt idx="3">
                    <c:v>SINTIMBRU</c:v>
                  </c:pt>
                </c:lvl>
              </c:multiLvlStrCache>
            </c:multiLvlStrRef>
          </c:cat>
          <c:val>
            <c:numRef>
              <c:f>Foaie1!$D$17:$G$17</c:f>
              <c:numCache>
                <c:formatCode>#,##0.00</c:formatCode>
                <c:ptCount val="4"/>
                <c:pt idx="0">
                  <c:v>2.3119463438520134</c:v>
                </c:pt>
                <c:pt idx="1">
                  <c:v>1.8634492741133573</c:v>
                </c:pt>
                <c:pt idx="2">
                  <c:v>1.8562691692307693</c:v>
                </c:pt>
                <c:pt idx="3">
                  <c:v>1.9859779780512143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45568"/>
        <c:axId val="81647104"/>
      </c:barChart>
      <c:catAx>
        <c:axId val="8164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647104"/>
        <c:crosses val="autoZero"/>
        <c:auto val="1"/>
        <c:lblAlgn val="ctr"/>
        <c:lblOffset val="100"/>
        <c:noMultiLvlLbl val="0"/>
      </c:catAx>
      <c:valAx>
        <c:axId val="8164710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1645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A46EF-8EC2-48ED-BA6D-4D98F3C6F36D}" type="doc">
      <dgm:prSet loTypeId="urn:microsoft.com/office/officeart/2009/3/layout/HorizontalOrganizationChart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31842698-6C1A-41CC-9BF2-4E1AACB9C72E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>
              <a:latin typeface="+mn-lt"/>
            </a:rPr>
            <a:t>CONURBANT</a:t>
          </a:r>
          <a:endParaRPr lang="ro-RO" dirty="0"/>
        </a:p>
      </dgm:t>
    </dgm:pt>
    <dgm:pt modelId="{A092491B-2A12-4573-8C73-8B6AE32654A4}" type="parTrans" cxnId="{80C89A98-BC3C-47AF-A6F1-BADF39A79E0C}">
      <dgm:prSet/>
      <dgm:spPr/>
      <dgm:t>
        <a:bodyPr/>
        <a:lstStyle/>
        <a:p>
          <a:endParaRPr lang="ro-RO"/>
        </a:p>
      </dgm:t>
    </dgm:pt>
    <dgm:pt modelId="{D71EB511-1A41-4B29-9E51-B3C2EF3E52BF}" type="sibTrans" cxnId="{80C89A98-BC3C-47AF-A6F1-BADF39A79E0C}">
      <dgm:prSet/>
      <dgm:spPr/>
      <dgm:t>
        <a:bodyPr/>
        <a:lstStyle/>
        <a:p>
          <a:endParaRPr lang="ro-RO"/>
        </a:p>
      </dgm:t>
    </dgm:pt>
    <dgm:pt modelId="{82B4D791-7630-4506-9C14-9D5CA6939BF4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ALBA IULIA (RO)</a:t>
          </a:r>
          <a:endParaRPr lang="ro-RO" dirty="0"/>
        </a:p>
      </dgm:t>
    </dgm:pt>
    <dgm:pt modelId="{3A206FDA-87C5-470A-BDEA-2FBAC2088FF7}" type="parTrans" cxnId="{D96BC9E0-E9FA-4257-B8C6-335B5D05E079}">
      <dgm:prSet/>
      <dgm:spPr/>
      <dgm:t>
        <a:bodyPr/>
        <a:lstStyle/>
        <a:p>
          <a:endParaRPr lang="ro-RO"/>
        </a:p>
      </dgm:t>
    </dgm:pt>
    <dgm:pt modelId="{061021C1-4AE5-4551-82D1-8D7687E3812A}" type="sibTrans" cxnId="{D96BC9E0-E9FA-4257-B8C6-335B5D05E079}">
      <dgm:prSet/>
      <dgm:spPr/>
      <dgm:t>
        <a:bodyPr/>
        <a:lstStyle/>
        <a:p>
          <a:endParaRPr lang="ro-RO"/>
        </a:p>
      </dgm:t>
    </dgm:pt>
    <dgm:pt modelId="{7491F9B4-6D7F-4ED7-ADAC-2FAE350C9A30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VRATSA   (BG)</a:t>
          </a:r>
          <a:endParaRPr lang="ro-RO" dirty="0"/>
        </a:p>
      </dgm:t>
    </dgm:pt>
    <dgm:pt modelId="{3B3AB922-C6F0-4D46-9D44-17B152CDF1D7}" type="parTrans" cxnId="{8529E70A-CB1F-49E3-9046-9735DDC38475}">
      <dgm:prSet/>
      <dgm:spPr/>
      <dgm:t>
        <a:bodyPr/>
        <a:lstStyle/>
        <a:p>
          <a:endParaRPr lang="ro-RO"/>
        </a:p>
      </dgm:t>
    </dgm:pt>
    <dgm:pt modelId="{C34E2F37-B9C7-4263-9619-34CE44905D78}" type="sibTrans" cxnId="{8529E70A-CB1F-49E3-9046-9735DDC38475}">
      <dgm:prSet/>
      <dgm:spPr/>
      <dgm:t>
        <a:bodyPr/>
        <a:lstStyle/>
        <a:p>
          <a:endParaRPr lang="ro-RO"/>
        </a:p>
      </dgm:t>
    </dgm:pt>
    <dgm:pt modelId="{6C4B47D0-73F7-4965-81F3-787A22C2FEDC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SALASPILS (LV)</a:t>
          </a:r>
        </a:p>
      </dgm:t>
    </dgm:pt>
    <dgm:pt modelId="{C4DA5C9C-0674-43D0-BEC9-BBE0C9EED36C}" type="parTrans" cxnId="{2B3D3143-577B-4A84-8D0F-ECE642CEBF78}">
      <dgm:prSet/>
      <dgm:spPr/>
      <dgm:t>
        <a:bodyPr/>
        <a:lstStyle/>
        <a:p>
          <a:endParaRPr lang="ro-RO"/>
        </a:p>
      </dgm:t>
    </dgm:pt>
    <dgm:pt modelId="{96225594-6EB0-47B6-A6A9-54F9BEAD7F5F}" type="sibTrans" cxnId="{2B3D3143-577B-4A84-8D0F-ECE642CEBF78}">
      <dgm:prSet/>
      <dgm:spPr/>
      <dgm:t>
        <a:bodyPr/>
        <a:lstStyle/>
        <a:p>
          <a:endParaRPr lang="ro-RO"/>
        </a:p>
      </dgm:t>
    </dgm:pt>
    <dgm:pt modelId="{9CB86F5E-2241-47A0-A70A-613139F0971B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PADOVA     (IT)</a:t>
          </a:r>
          <a:endParaRPr lang="ro-RO" dirty="0"/>
        </a:p>
      </dgm:t>
    </dgm:pt>
    <dgm:pt modelId="{ECDBAF86-1EDA-4AC0-ADD9-F3949488FFE3}" type="parTrans" cxnId="{A708A3DB-EE5B-4D79-890B-B06B96E4B435}">
      <dgm:prSet/>
      <dgm:spPr/>
      <dgm:t>
        <a:bodyPr/>
        <a:lstStyle/>
        <a:p>
          <a:endParaRPr lang="ro-RO"/>
        </a:p>
      </dgm:t>
    </dgm:pt>
    <dgm:pt modelId="{AEB99729-6FB4-4339-89B4-2C0BB04E2462}" type="sibTrans" cxnId="{A708A3DB-EE5B-4D79-890B-B06B96E4B435}">
      <dgm:prSet/>
      <dgm:spPr/>
      <dgm:t>
        <a:bodyPr/>
        <a:lstStyle/>
        <a:p>
          <a:endParaRPr lang="ro-RO"/>
        </a:p>
      </dgm:t>
    </dgm:pt>
    <dgm:pt modelId="{B7C11B0B-E14F-4AFA-8EAA-37D1C11FD646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VICENZA    (IT)</a:t>
          </a:r>
          <a:endParaRPr lang="ro-RO" dirty="0"/>
        </a:p>
      </dgm:t>
    </dgm:pt>
    <dgm:pt modelId="{DD7F4C88-1DC7-4828-9F48-274AD1630518}" type="parTrans" cxnId="{71667867-ADC1-4A41-87E9-2C9FB2D11E5E}">
      <dgm:prSet/>
      <dgm:spPr/>
      <dgm:t>
        <a:bodyPr/>
        <a:lstStyle/>
        <a:p>
          <a:endParaRPr lang="ro-RO"/>
        </a:p>
      </dgm:t>
    </dgm:pt>
    <dgm:pt modelId="{1FF1A7CA-6C7D-4CF9-9DAE-7363FE18E838}" type="sibTrans" cxnId="{71667867-ADC1-4A41-87E9-2C9FB2D11E5E}">
      <dgm:prSet/>
      <dgm:spPr/>
      <dgm:t>
        <a:bodyPr/>
        <a:lstStyle/>
        <a:p>
          <a:endParaRPr lang="ro-RO"/>
        </a:p>
      </dgm:t>
    </dgm:pt>
    <dgm:pt modelId="{6EBA1A5A-F437-4D95-B12C-A91075888E47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ARAD       (RO)</a:t>
          </a:r>
        </a:p>
      </dgm:t>
    </dgm:pt>
    <dgm:pt modelId="{04AAC777-D2DB-4C00-821A-B16726E92373}" type="parTrans" cxnId="{DF83A359-60CB-4C80-AA95-55F6C1AE6651}">
      <dgm:prSet/>
      <dgm:spPr/>
      <dgm:t>
        <a:bodyPr/>
        <a:lstStyle/>
        <a:p>
          <a:endParaRPr lang="ro-RO"/>
        </a:p>
      </dgm:t>
    </dgm:pt>
    <dgm:pt modelId="{DE5D8ECD-38E8-4626-AECA-2057A145E63D}" type="sibTrans" cxnId="{DF83A359-60CB-4C80-AA95-55F6C1AE6651}">
      <dgm:prSet/>
      <dgm:spPr/>
      <dgm:t>
        <a:bodyPr/>
        <a:lstStyle/>
        <a:p>
          <a:endParaRPr lang="ro-RO"/>
        </a:p>
      </dgm:t>
    </dgm:pt>
    <dgm:pt modelId="{032DA303-980F-4118-B3EE-B9DD0E2232ED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TIMIŞOARA (RO)</a:t>
          </a:r>
        </a:p>
      </dgm:t>
    </dgm:pt>
    <dgm:pt modelId="{A4FF7BFD-7DCA-4865-8DD1-C676DA0F294E}" type="parTrans" cxnId="{63165204-C2A4-4DCF-B5A5-FBF364C639A6}">
      <dgm:prSet/>
      <dgm:spPr/>
      <dgm:t>
        <a:bodyPr/>
        <a:lstStyle/>
        <a:p>
          <a:endParaRPr lang="ro-RO"/>
        </a:p>
      </dgm:t>
    </dgm:pt>
    <dgm:pt modelId="{503B0668-F029-4AAE-B6DC-9F89BDC95AB8}" type="sibTrans" cxnId="{63165204-C2A4-4DCF-B5A5-FBF364C639A6}">
      <dgm:prSet/>
      <dgm:spPr/>
      <dgm:t>
        <a:bodyPr/>
        <a:lstStyle/>
        <a:p>
          <a:endParaRPr lang="ro-RO"/>
        </a:p>
      </dgm:t>
    </dgm:pt>
    <dgm:pt modelId="{10866614-F874-467B-92C7-5FDAF7F50AE5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OSIJEK      (HR)</a:t>
          </a:r>
          <a:endParaRPr lang="ro-RO" dirty="0"/>
        </a:p>
      </dgm:t>
    </dgm:pt>
    <dgm:pt modelId="{CBD9F9EC-CE0A-4C1F-9FB0-E3A06E28A4FE}" type="parTrans" cxnId="{B913E6DC-CA80-4142-A3AC-247655F12ABC}">
      <dgm:prSet/>
      <dgm:spPr/>
      <dgm:t>
        <a:bodyPr/>
        <a:lstStyle/>
        <a:p>
          <a:endParaRPr lang="ro-RO"/>
        </a:p>
      </dgm:t>
    </dgm:pt>
    <dgm:pt modelId="{5EC5F565-199A-43AD-BCF8-343709FE6AB7}" type="sibTrans" cxnId="{B913E6DC-CA80-4142-A3AC-247655F12ABC}">
      <dgm:prSet/>
      <dgm:spPr/>
      <dgm:t>
        <a:bodyPr/>
        <a:lstStyle/>
        <a:p>
          <a:endParaRPr lang="ro-RO"/>
        </a:p>
      </dgm:t>
    </dgm:pt>
    <dgm:pt modelId="{D61FA7C7-24D2-4216-A6C2-547A2EA9C097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PALMA DE MALLORCA (ES)</a:t>
          </a:r>
          <a:endParaRPr lang="ro-RO" dirty="0"/>
        </a:p>
      </dgm:t>
    </dgm:pt>
    <dgm:pt modelId="{ACE9628A-D293-4C0F-B1B5-15902BDD98E8}" type="parTrans" cxnId="{798EC1F6-47F9-4E16-936A-18260547A1EC}">
      <dgm:prSet/>
      <dgm:spPr/>
      <dgm:t>
        <a:bodyPr/>
        <a:lstStyle/>
        <a:p>
          <a:endParaRPr lang="ro-RO"/>
        </a:p>
      </dgm:t>
    </dgm:pt>
    <dgm:pt modelId="{776B8534-1993-415C-B1EE-01EEB8908FE3}" type="sibTrans" cxnId="{798EC1F6-47F9-4E16-936A-18260547A1EC}">
      <dgm:prSet/>
      <dgm:spPr/>
      <dgm:t>
        <a:bodyPr/>
        <a:lstStyle/>
        <a:p>
          <a:endParaRPr lang="ro-RO"/>
        </a:p>
      </dgm:t>
    </dgm:pt>
    <dgm:pt modelId="{441DAFA1-604F-4DE8-B857-7873A180DD2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LIMASSOL   (CY)</a:t>
          </a:r>
          <a:endParaRPr lang="ro-RO" dirty="0"/>
        </a:p>
      </dgm:t>
    </dgm:pt>
    <dgm:pt modelId="{3574352D-A052-4B7E-A733-F35929961B40}" type="parTrans" cxnId="{AA7C1941-65F8-46EA-9A72-D088993471EA}">
      <dgm:prSet/>
      <dgm:spPr/>
      <dgm:t>
        <a:bodyPr/>
        <a:lstStyle/>
        <a:p>
          <a:endParaRPr lang="ro-RO"/>
        </a:p>
      </dgm:t>
    </dgm:pt>
    <dgm:pt modelId="{B525E264-A1C5-486E-9A96-A10DAA4E5198}" type="sibTrans" cxnId="{AA7C1941-65F8-46EA-9A72-D088993471EA}">
      <dgm:prSet/>
      <dgm:spPr/>
      <dgm:t>
        <a:bodyPr/>
        <a:lstStyle/>
        <a:p>
          <a:endParaRPr lang="ro-RO"/>
        </a:p>
      </dgm:t>
    </dgm:pt>
    <dgm:pt modelId="{96FB8525-C138-41DD-A1E7-D03F9445BAC3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ARAD       4+1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</a:p>
      </dgm:t>
    </dgm:pt>
    <dgm:pt modelId="{771F567F-65BD-465E-8472-00541A894F7E}" type="parTrans" cxnId="{ECB1276B-9024-452A-8FCD-5BB809307E08}">
      <dgm:prSet/>
      <dgm:spPr/>
      <dgm:t>
        <a:bodyPr/>
        <a:lstStyle/>
        <a:p>
          <a:endParaRPr lang="ro-RO"/>
        </a:p>
      </dgm:t>
    </dgm:pt>
    <dgm:pt modelId="{B269C57D-E8E4-471B-9762-6DC6CB79FCDC}" type="sibTrans" cxnId="{ECB1276B-9024-452A-8FCD-5BB809307E08}">
      <dgm:prSet/>
      <dgm:spPr/>
      <dgm:t>
        <a:bodyPr/>
        <a:lstStyle/>
        <a:p>
          <a:endParaRPr lang="ro-RO"/>
        </a:p>
      </dgm:t>
    </dgm:pt>
    <dgm:pt modelId="{13CE6281-27DD-4713-83CD-80CC3A2E5BDB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CONUBAŢIA TIMIŞOARA   5+1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</a:p>
      </dgm:t>
    </dgm:pt>
    <dgm:pt modelId="{E141408A-FB08-44E4-964B-1BBA90C1CFDB}" type="parTrans" cxnId="{FADE0E20-FB50-48CF-A050-0672A2984EA6}">
      <dgm:prSet/>
      <dgm:spPr/>
      <dgm:t>
        <a:bodyPr/>
        <a:lstStyle/>
        <a:p>
          <a:endParaRPr lang="ro-RO"/>
        </a:p>
      </dgm:t>
    </dgm:pt>
    <dgm:pt modelId="{897ECD26-FB80-4792-8B55-7874264BE289}" type="sibTrans" cxnId="{FADE0E20-FB50-48CF-A050-0672A2984EA6}">
      <dgm:prSet/>
      <dgm:spPr/>
      <dgm:t>
        <a:bodyPr/>
        <a:lstStyle/>
        <a:p>
          <a:endParaRPr lang="ro-RO"/>
        </a:p>
      </dgm:t>
    </dgm:pt>
    <dgm:pt modelId="{E9D4E64C-55C3-4C77-AF8E-3EA51200570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SALASPILS  </a:t>
          </a:r>
          <a:r>
            <a:rPr lang="ro-RO" smtClean="0"/>
            <a:t>4+1 PAED-uri (SEAPs)</a:t>
          </a:r>
          <a:endParaRPr lang="ro-RO" dirty="0" smtClean="0"/>
        </a:p>
      </dgm:t>
    </dgm:pt>
    <dgm:pt modelId="{9B54710E-DF1A-4886-A9D6-6B07F284ED40}" type="parTrans" cxnId="{D0104B3B-44A0-4DFB-9D45-6E1EDB9F1358}">
      <dgm:prSet/>
      <dgm:spPr/>
      <dgm:t>
        <a:bodyPr/>
        <a:lstStyle/>
        <a:p>
          <a:endParaRPr lang="ro-RO"/>
        </a:p>
      </dgm:t>
    </dgm:pt>
    <dgm:pt modelId="{E76B5E81-5D07-4698-8AB2-4BDFC4E13611}" type="sibTrans" cxnId="{D0104B3B-44A0-4DFB-9D45-6E1EDB9F1358}">
      <dgm:prSet/>
      <dgm:spPr/>
      <dgm:t>
        <a:bodyPr/>
        <a:lstStyle/>
        <a:p>
          <a:endParaRPr lang="ro-RO"/>
        </a:p>
      </dgm:t>
    </dgm:pt>
    <dgm:pt modelId="{C3BB9AEC-2699-4CC9-B099-3C181E19758C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VRATSA    5+1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  <a:endParaRPr lang="ro-RO" dirty="0"/>
        </a:p>
      </dgm:t>
    </dgm:pt>
    <dgm:pt modelId="{37D840E3-A178-4427-963A-ED095DE3692C}" type="parTrans" cxnId="{9CE1F8A7-C8C5-4EB9-AC93-5C1C1D972259}">
      <dgm:prSet/>
      <dgm:spPr/>
      <dgm:t>
        <a:bodyPr/>
        <a:lstStyle/>
        <a:p>
          <a:endParaRPr lang="ro-RO"/>
        </a:p>
      </dgm:t>
    </dgm:pt>
    <dgm:pt modelId="{AA79DDE9-A9BD-401D-BFE8-9688F3F75847}" type="sibTrans" cxnId="{9CE1F8A7-C8C5-4EB9-AC93-5C1C1D972259}">
      <dgm:prSet/>
      <dgm:spPr/>
      <dgm:t>
        <a:bodyPr/>
        <a:lstStyle/>
        <a:p>
          <a:endParaRPr lang="ro-RO"/>
        </a:p>
      </dgm:t>
    </dgm:pt>
    <dgm:pt modelId="{17B9FCD0-28FC-461B-8B12-F746804FCD40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ALBA IULIA   4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  <a:endParaRPr lang="ro-RO" dirty="0"/>
        </a:p>
      </dgm:t>
    </dgm:pt>
    <dgm:pt modelId="{E87BFCC3-1D71-48EF-98F7-084183410A70}" type="parTrans" cxnId="{4F297ED6-78AE-499F-B7C6-FD13A4C8C911}">
      <dgm:prSet/>
      <dgm:spPr/>
      <dgm:t>
        <a:bodyPr/>
        <a:lstStyle/>
        <a:p>
          <a:endParaRPr lang="ro-RO"/>
        </a:p>
      </dgm:t>
    </dgm:pt>
    <dgm:pt modelId="{9D0BAB28-C3F8-410C-9533-F1907321D305}" type="sibTrans" cxnId="{4F297ED6-78AE-499F-B7C6-FD13A4C8C911}">
      <dgm:prSet/>
      <dgm:spPr/>
      <dgm:t>
        <a:bodyPr/>
        <a:lstStyle/>
        <a:p>
          <a:endParaRPr lang="ro-RO"/>
        </a:p>
      </dgm:t>
    </dgm:pt>
    <dgm:pt modelId="{5E195C51-F3A2-4934-8E7C-963FA097A974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OSIJEK     </a:t>
          </a:r>
          <a:r>
            <a:rPr lang="ro-RO" smtClean="0"/>
            <a:t>5+1 PAED-uri (SEAPs)</a:t>
          </a:r>
          <a:endParaRPr lang="ro-RO" dirty="0"/>
        </a:p>
      </dgm:t>
    </dgm:pt>
    <dgm:pt modelId="{97692F95-18DE-43D2-8C4D-E78552F97089}" type="parTrans" cxnId="{A36A309E-8774-4826-AB45-8781DB45CD45}">
      <dgm:prSet/>
      <dgm:spPr/>
      <dgm:t>
        <a:bodyPr/>
        <a:lstStyle/>
        <a:p>
          <a:endParaRPr lang="ro-RO"/>
        </a:p>
      </dgm:t>
    </dgm:pt>
    <dgm:pt modelId="{BF932277-7D00-458D-815C-D6EB130041F2}" type="sibTrans" cxnId="{A36A309E-8774-4826-AB45-8781DB45CD45}">
      <dgm:prSet/>
      <dgm:spPr/>
      <dgm:t>
        <a:bodyPr/>
        <a:lstStyle/>
        <a:p>
          <a:endParaRPr lang="ro-RO"/>
        </a:p>
      </dgm:t>
    </dgm:pt>
    <dgm:pt modelId="{94EF3858-FDEF-4D1A-9918-75AF0BBEA4FA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VICENZA  4+1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  <a:endParaRPr lang="ro-RO" dirty="0"/>
        </a:p>
      </dgm:t>
    </dgm:pt>
    <dgm:pt modelId="{6F1FDF68-D1FB-4F48-A475-DA44A13BD14C}" type="parTrans" cxnId="{225AB71C-CF33-4A63-B5E2-36ECB30B1D3E}">
      <dgm:prSet/>
      <dgm:spPr/>
      <dgm:t>
        <a:bodyPr/>
        <a:lstStyle/>
        <a:p>
          <a:endParaRPr lang="ro-RO"/>
        </a:p>
      </dgm:t>
    </dgm:pt>
    <dgm:pt modelId="{A04FD2ED-D42D-4DA4-B3A8-B17A0C2C2047}" type="sibTrans" cxnId="{225AB71C-CF33-4A63-B5E2-36ECB30B1D3E}">
      <dgm:prSet/>
      <dgm:spPr/>
      <dgm:t>
        <a:bodyPr/>
        <a:lstStyle/>
        <a:p>
          <a:endParaRPr lang="ro-RO"/>
        </a:p>
      </dgm:t>
    </dgm:pt>
    <dgm:pt modelId="{27A2E1F3-9820-48ED-B13C-1175C52CC3B2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CONUTBAŢIA PALMA   5+1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  <a:endParaRPr lang="ro-RO" dirty="0"/>
        </a:p>
      </dgm:t>
    </dgm:pt>
    <dgm:pt modelId="{C9E76570-0408-4215-9BAA-21F2938C042D}" type="parTrans" cxnId="{4B3E0910-102B-41C6-8B70-DA2E7EEC17F8}">
      <dgm:prSet/>
      <dgm:spPr/>
      <dgm:t>
        <a:bodyPr/>
        <a:lstStyle/>
        <a:p>
          <a:endParaRPr lang="ro-RO"/>
        </a:p>
      </dgm:t>
    </dgm:pt>
    <dgm:pt modelId="{C9586F84-BAD3-400D-8DD0-030D81CB5779}" type="sibTrans" cxnId="{4B3E0910-102B-41C6-8B70-DA2E7EEC17F8}">
      <dgm:prSet/>
      <dgm:spPr/>
      <dgm:t>
        <a:bodyPr/>
        <a:lstStyle/>
        <a:p>
          <a:endParaRPr lang="ro-RO"/>
        </a:p>
      </dgm:t>
    </dgm:pt>
    <dgm:pt modelId="{0DDE2B57-90EC-469A-A620-A1E79539B9A9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LIMASSOL  4+1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  <a:endParaRPr lang="ro-RO" dirty="0"/>
        </a:p>
      </dgm:t>
    </dgm:pt>
    <dgm:pt modelId="{055F6778-DE8D-4639-82F6-4EDA78CB5C4D}" type="parTrans" cxnId="{12CCC2BC-A388-4CCE-92D3-E382534CA07D}">
      <dgm:prSet/>
      <dgm:spPr/>
      <dgm:t>
        <a:bodyPr/>
        <a:lstStyle/>
        <a:p>
          <a:endParaRPr lang="ro-RO"/>
        </a:p>
      </dgm:t>
    </dgm:pt>
    <dgm:pt modelId="{EE841B5E-8579-41AB-827C-0A62BBBAD3D6}" type="sibTrans" cxnId="{12CCC2BC-A388-4CCE-92D3-E382534CA07D}">
      <dgm:prSet/>
      <dgm:spPr/>
      <dgm:t>
        <a:bodyPr/>
        <a:lstStyle/>
        <a:p>
          <a:endParaRPr lang="ro-RO"/>
        </a:p>
      </dgm:t>
    </dgm:pt>
    <dgm:pt modelId="{218A2C3A-8470-4584-87C8-92E007C02A8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o-RO" dirty="0" smtClean="0"/>
            <a:t>CONURBAŢIA PADOVA      4 </a:t>
          </a:r>
          <a:r>
            <a:rPr lang="ro-RO" dirty="0" err="1" smtClean="0"/>
            <a:t>PAED-uri</a:t>
          </a:r>
          <a:r>
            <a:rPr lang="ro-RO" dirty="0" smtClean="0"/>
            <a:t> (</a:t>
          </a:r>
          <a:r>
            <a:rPr lang="ro-RO" dirty="0" err="1" smtClean="0"/>
            <a:t>SEAPs</a:t>
          </a:r>
          <a:r>
            <a:rPr lang="ro-RO" dirty="0" smtClean="0"/>
            <a:t>)</a:t>
          </a:r>
          <a:endParaRPr lang="ro-RO" dirty="0"/>
        </a:p>
      </dgm:t>
    </dgm:pt>
    <dgm:pt modelId="{B1B05B57-01F0-4462-98A9-08DC780426ED}" type="parTrans" cxnId="{5FDDF277-73F4-4C3C-9147-97371C3C1F9D}">
      <dgm:prSet/>
      <dgm:spPr/>
      <dgm:t>
        <a:bodyPr/>
        <a:lstStyle/>
        <a:p>
          <a:endParaRPr lang="ro-RO"/>
        </a:p>
      </dgm:t>
    </dgm:pt>
    <dgm:pt modelId="{A60FB2BA-DE64-41DE-95FE-8FC7887D236A}" type="sibTrans" cxnId="{5FDDF277-73F4-4C3C-9147-97371C3C1F9D}">
      <dgm:prSet/>
      <dgm:spPr/>
      <dgm:t>
        <a:bodyPr/>
        <a:lstStyle/>
        <a:p>
          <a:endParaRPr lang="ro-RO"/>
        </a:p>
      </dgm:t>
    </dgm:pt>
    <dgm:pt modelId="{9E70E7BE-6C4E-42C8-9214-9598E1925AA1}" type="pres">
      <dgm:prSet presAssocID="{B14A46EF-8EC2-48ED-BA6D-4D98F3C6F3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o-RO"/>
        </a:p>
      </dgm:t>
    </dgm:pt>
    <dgm:pt modelId="{09B77B45-8020-4D29-9FBD-23F4C06C04B6}" type="pres">
      <dgm:prSet presAssocID="{31842698-6C1A-41CC-9BF2-4E1AACB9C72E}" presName="hierRoot1" presStyleCnt="0">
        <dgm:presLayoutVars>
          <dgm:hierBranch val="init"/>
        </dgm:presLayoutVars>
      </dgm:prSet>
      <dgm:spPr/>
    </dgm:pt>
    <dgm:pt modelId="{5572EF82-4026-4F2B-8D26-236B5BBD0D1D}" type="pres">
      <dgm:prSet presAssocID="{31842698-6C1A-41CC-9BF2-4E1AACB9C72E}" presName="rootComposite1" presStyleCnt="0"/>
      <dgm:spPr/>
    </dgm:pt>
    <dgm:pt modelId="{9959A42A-68ED-4EF7-AB64-8EFB966A3165}" type="pres">
      <dgm:prSet presAssocID="{31842698-6C1A-41CC-9BF2-4E1AACB9C72E}" presName="rootText1" presStyleLbl="node0" presStyleIdx="0" presStyleCnt="1" custScaleX="12145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ADF912FF-35C5-46CD-815A-24C17053C328}" type="pres">
      <dgm:prSet presAssocID="{31842698-6C1A-41CC-9BF2-4E1AACB9C72E}" presName="rootConnector1" presStyleLbl="node1" presStyleIdx="0" presStyleCnt="0"/>
      <dgm:spPr/>
      <dgm:t>
        <a:bodyPr/>
        <a:lstStyle/>
        <a:p>
          <a:endParaRPr lang="ro-RO"/>
        </a:p>
      </dgm:t>
    </dgm:pt>
    <dgm:pt modelId="{161DF934-BFA8-4BB9-A1F7-6230BB022E50}" type="pres">
      <dgm:prSet presAssocID="{31842698-6C1A-41CC-9BF2-4E1AACB9C72E}" presName="hierChild2" presStyleCnt="0"/>
      <dgm:spPr/>
    </dgm:pt>
    <dgm:pt modelId="{49826B93-5005-485C-B42F-9257E8BA2BD1}" type="pres">
      <dgm:prSet presAssocID="{3A206FDA-87C5-470A-BDEA-2FBAC2088FF7}" presName="Name64" presStyleLbl="parChTrans1D2" presStyleIdx="0" presStyleCnt="2"/>
      <dgm:spPr/>
      <dgm:t>
        <a:bodyPr/>
        <a:lstStyle/>
        <a:p>
          <a:endParaRPr lang="ro-RO"/>
        </a:p>
      </dgm:t>
    </dgm:pt>
    <dgm:pt modelId="{4565289E-E462-4102-9D95-683E57165B23}" type="pres">
      <dgm:prSet presAssocID="{82B4D791-7630-4506-9C14-9D5CA6939BF4}" presName="hierRoot2" presStyleCnt="0">
        <dgm:presLayoutVars>
          <dgm:hierBranch val="init"/>
        </dgm:presLayoutVars>
      </dgm:prSet>
      <dgm:spPr/>
    </dgm:pt>
    <dgm:pt modelId="{EB98CF80-7080-4DBE-BAC2-311028C05E64}" type="pres">
      <dgm:prSet presAssocID="{82B4D791-7630-4506-9C14-9D5CA6939BF4}" presName="rootComposite" presStyleCnt="0"/>
      <dgm:spPr/>
    </dgm:pt>
    <dgm:pt modelId="{8999E692-C3FB-4F9D-8BBA-E0B36647CCAB}" type="pres">
      <dgm:prSet presAssocID="{82B4D791-7630-4506-9C14-9D5CA6939BF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2B48D548-1DC0-4EA9-822B-A9C33A7EBD13}" type="pres">
      <dgm:prSet presAssocID="{82B4D791-7630-4506-9C14-9D5CA6939BF4}" presName="rootConnector" presStyleLbl="node2" presStyleIdx="0" presStyleCnt="2"/>
      <dgm:spPr/>
      <dgm:t>
        <a:bodyPr/>
        <a:lstStyle/>
        <a:p>
          <a:endParaRPr lang="ro-RO"/>
        </a:p>
      </dgm:t>
    </dgm:pt>
    <dgm:pt modelId="{AF4A9DB9-5349-4270-9918-2CB7C8338539}" type="pres">
      <dgm:prSet presAssocID="{82B4D791-7630-4506-9C14-9D5CA6939BF4}" presName="hierChild4" presStyleCnt="0"/>
      <dgm:spPr/>
    </dgm:pt>
    <dgm:pt modelId="{945DC8DA-7968-4703-A25D-C06F17CC8FDF}" type="pres">
      <dgm:prSet presAssocID="{3B3AB922-C6F0-4D46-9D44-17B152CDF1D7}" presName="Name64" presStyleLbl="parChTrans1D3" presStyleIdx="0" presStyleCnt="10"/>
      <dgm:spPr/>
      <dgm:t>
        <a:bodyPr/>
        <a:lstStyle/>
        <a:p>
          <a:endParaRPr lang="ro-RO"/>
        </a:p>
      </dgm:t>
    </dgm:pt>
    <dgm:pt modelId="{C0C1C388-C88C-46C4-9476-05CCF0D54EBF}" type="pres">
      <dgm:prSet presAssocID="{7491F9B4-6D7F-4ED7-ADAC-2FAE350C9A30}" presName="hierRoot2" presStyleCnt="0">
        <dgm:presLayoutVars>
          <dgm:hierBranch val="init"/>
        </dgm:presLayoutVars>
      </dgm:prSet>
      <dgm:spPr/>
    </dgm:pt>
    <dgm:pt modelId="{FF2BAE7D-E422-4C7E-B76D-95DDAC810C84}" type="pres">
      <dgm:prSet presAssocID="{7491F9B4-6D7F-4ED7-ADAC-2FAE350C9A30}" presName="rootComposite" presStyleCnt="0"/>
      <dgm:spPr/>
    </dgm:pt>
    <dgm:pt modelId="{D5F3FF54-CC00-4E2C-B249-4534DAE72F56}" type="pres">
      <dgm:prSet presAssocID="{7491F9B4-6D7F-4ED7-ADAC-2FAE350C9A30}" presName="rootText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2D4A06CD-3034-4F0C-8682-6D3E643F646B}" type="pres">
      <dgm:prSet presAssocID="{7491F9B4-6D7F-4ED7-ADAC-2FAE350C9A30}" presName="rootConnector" presStyleLbl="node3" presStyleIdx="0" presStyleCnt="10"/>
      <dgm:spPr/>
      <dgm:t>
        <a:bodyPr/>
        <a:lstStyle/>
        <a:p>
          <a:endParaRPr lang="ro-RO"/>
        </a:p>
      </dgm:t>
    </dgm:pt>
    <dgm:pt modelId="{A8460F3C-C7EB-455F-B157-91726341EAA8}" type="pres">
      <dgm:prSet presAssocID="{7491F9B4-6D7F-4ED7-ADAC-2FAE350C9A30}" presName="hierChild4" presStyleCnt="0"/>
      <dgm:spPr/>
    </dgm:pt>
    <dgm:pt modelId="{E8390E84-D868-4347-832C-33B567CCD9D6}" type="pres">
      <dgm:prSet presAssocID="{37D840E3-A178-4427-963A-ED095DE3692C}" presName="Name64" presStyleLbl="parChTrans1D4" presStyleIdx="0" presStyleCnt="8"/>
      <dgm:spPr/>
      <dgm:t>
        <a:bodyPr/>
        <a:lstStyle/>
        <a:p>
          <a:endParaRPr lang="ro-RO"/>
        </a:p>
      </dgm:t>
    </dgm:pt>
    <dgm:pt modelId="{EDCAE0E9-B234-45A6-8FC9-C683395B0235}" type="pres">
      <dgm:prSet presAssocID="{C3BB9AEC-2699-4CC9-B099-3C181E19758C}" presName="hierRoot2" presStyleCnt="0">
        <dgm:presLayoutVars>
          <dgm:hierBranch val="init"/>
        </dgm:presLayoutVars>
      </dgm:prSet>
      <dgm:spPr/>
    </dgm:pt>
    <dgm:pt modelId="{F22FCC0D-4863-40CC-804C-97818DAE6C0C}" type="pres">
      <dgm:prSet presAssocID="{C3BB9AEC-2699-4CC9-B099-3C181E19758C}" presName="rootComposite" presStyleCnt="0"/>
      <dgm:spPr/>
    </dgm:pt>
    <dgm:pt modelId="{D77E3328-9072-4B5B-9A5B-9987CCF6F203}" type="pres">
      <dgm:prSet presAssocID="{C3BB9AEC-2699-4CC9-B099-3C181E19758C}" presName="rootText" presStyleLbl="node4" presStyleIdx="0" presStyleCnt="8" custScaleX="13170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842AB10D-A682-4E7E-81B8-42C12F2DE75D}" type="pres">
      <dgm:prSet presAssocID="{C3BB9AEC-2699-4CC9-B099-3C181E19758C}" presName="rootConnector" presStyleLbl="node4" presStyleIdx="0" presStyleCnt="8"/>
      <dgm:spPr/>
      <dgm:t>
        <a:bodyPr/>
        <a:lstStyle/>
        <a:p>
          <a:endParaRPr lang="ro-RO"/>
        </a:p>
      </dgm:t>
    </dgm:pt>
    <dgm:pt modelId="{76AADF61-1F16-4BC8-8F2D-30FB23679D98}" type="pres">
      <dgm:prSet presAssocID="{C3BB9AEC-2699-4CC9-B099-3C181E19758C}" presName="hierChild4" presStyleCnt="0"/>
      <dgm:spPr/>
    </dgm:pt>
    <dgm:pt modelId="{541632F0-9906-44CE-9D03-4AE6525C1C90}" type="pres">
      <dgm:prSet presAssocID="{C3BB9AEC-2699-4CC9-B099-3C181E19758C}" presName="hierChild5" presStyleCnt="0"/>
      <dgm:spPr/>
    </dgm:pt>
    <dgm:pt modelId="{601A03A4-7B39-4B9D-B63D-CB98456D6B17}" type="pres">
      <dgm:prSet presAssocID="{7491F9B4-6D7F-4ED7-ADAC-2FAE350C9A30}" presName="hierChild5" presStyleCnt="0"/>
      <dgm:spPr/>
    </dgm:pt>
    <dgm:pt modelId="{AB3D43A7-120D-492B-9059-9FE26ED2A06A}" type="pres">
      <dgm:prSet presAssocID="{C4DA5C9C-0674-43D0-BEC9-BBE0C9EED36C}" presName="Name64" presStyleLbl="parChTrans1D3" presStyleIdx="1" presStyleCnt="10"/>
      <dgm:spPr/>
      <dgm:t>
        <a:bodyPr/>
        <a:lstStyle/>
        <a:p>
          <a:endParaRPr lang="ro-RO"/>
        </a:p>
      </dgm:t>
    </dgm:pt>
    <dgm:pt modelId="{44F43B4D-64E6-4D1C-99BA-A81589D299A5}" type="pres">
      <dgm:prSet presAssocID="{6C4B47D0-73F7-4965-81F3-787A22C2FEDC}" presName="hierRoot2" presStyleCnt="0">
        <dgm:presLayoutVars>
          <dgm:hierBranch val="init"/>
        </dgm:presLayoutVars>
      </dgm:prSet>
      <dgm:spPr/>
    </dgm:pt>
    <dgm:pt modelId="{47409D19-B157-481C-A9D1-CFF865BD00E8}" type="pres">
      <dgm:prSet presAssocID="{6C4B47D0-73F7-4965-81F3-787A22C2FEDC}" presName="rootComposite" presStyleCnt="0"/>
      <dgm:spPr/>
    </dgm:pt>
    <dgm:pt modelId="{20EB4F88-BF79-4FBB-83C5-076F54ADB7DA}" type="pres">
      <dgm:prSet presAssocID="{6C4B47D0-73F7-4965-81F3-787A22C2FEDC}" presName="rootText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BD43D9C3-524F-4332-8A7A-7BC2C0C390E3}" type="pres">
      <dgm:prSet presAssocID="{6C4B47D0-73F7-4965-81F3-787A22C2FEDC}" presName="rootConnector" presStyleLbl="node3" presStyleIdx="1" presStyleCnt="10"/>
      <dgm:spPr/>
      <dgm:t>
        <a:bodyPr/>
        <a:lstStyle/>
        <a:p>
          <a:endParaRPr lang="ro-RO"/>
        </a:p>
      </dgm:t>
    </dgm:pt>
    <dgm:pt modelId="{E0485C48-2D79-45F1-8E08-3E729D50BA50}" type="pres">
      <dgm:prSet presAssocID="{6C4B47D0-73F7-4965-81F3-787A22C2FEDC}" presName="hierChild4" presStyleCnt="0"/>
      <dgm:spPr/>
    </dgm:pt>
    <dgm:pt modelId="{4D1D6AF3-B744-4B43-89DE-9AE4DCB7F91F}" type="pres">
      <dgm:prSet presAssocID="{9B54710E-DF1A-4886-A9D6-6B07F284ED40}" presName="Name64" presStyleLbl="parChTrans1D4" presStyleIdx="1" presStyleCnt="8"/>
      <dgm:spPr/>
      <dgm:t>
        <a:bodyPr/>
        <a:lstStyle/>
        <a:p>
          <a:endParaRPr lang="ro-RO"/>
        </a:p>
      </dgm:t>
    </dgm:pt>
    <dgm:pt modelId="{4FA43D70-6194-438C-91F6-9049EA4863F1}" type="pres">
      <dgm:prSet presAssocID="{E9D4E64C-55C3-4C77-AF8E-3EA512005708}" presName="hierRoot2" presStyleCnt="0">
        <dgm:presLayoutVars>
          <dgm:hierBranch val="init"/>
        </dgm:presLayoutVars>
      </dgm:prSet>
      <dgm:spPr/>
    </dgm:pt>
    <dgm:pt modelId="{633057FD-419B-4137-864C-6D1828E6A451}" type="pres">
      <dgm:prSet presAssocID="{E9D4E64C-55C3-4C77-AF8E-3EA512005708}" presName="rootComposite" presStyleCnt="0"/>
      <dgm:spPr/>
    </dgm:pt>
    <dgm:pt modelId="{D92BE7FF-B369-4D7D-93E2-4677F80218C5}" type="pres">
      <dgm:prSet presAssocID="{E9D4E64C-55C3-4C77-AF8E-3EA512005708}" presName="rootText" presStyleLbl="node4" presStyleIdx="1" presStyleCnt="8" custScaleX="13170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F0AA43FB-1637-43FC-AAC1-1297C83B8A8E}" type="pres">
      <dgm:prSet presAssocID="{E9D4E64C-55C3-4C77-AF8E-3EA512005708}" presName="rootConnector" presStyleLbl="node4" presStyleIdx="1" presStyleCnt="8"/>
      <dgm:spPr/>
      <dgm:t>
        <a:bodyPr/>
        <a:lstStyle/>
        <a:p>
          <a:endParaRPr lang="ro-RO"/>
        </a:p>
      </dgm:t>
    </dgm:pt>
    <dgm:pt modelId="{9F08AAED-DA52-42A8-8806-B5F3272FD090}" type="pres">
      <dgm:prSet presAssocID="{E9D4E64C-55C3-4C77-AF8E-3EA512005708}" presName="hierChild4" presStyleCnt="0"/>
      <dgm:spPr/>
    </dgm:pt>
    <dgm:pt modelId="{2BD58713-547C-4C95-B01B-35DA4974A633}" type="pres">
      <dgm:prSet presAssocID="{E9D4E64C-55C3-4C77-AF8E-3EA512005708}" presName="hierChild5" presStyleCnt="0"/>
      <dgm:spPr/>
    </dgm:pt>
    <dgm:pt modelId="{608A9D69-007A-4D42-8DDE-2DC36BCC7C46}" type="pres">
      <dgm:prSet presAssocID="{6C4B47D0-73F7-4965-81F3-787A22C2FEDC}" presName="hierChild5" presStyleCnt="0"/>
      <dgm:spPr/>
    </dgm:pt>
    <dgm:pt modelId="{DB16232E-8F81-42BF-8342-648050BF25E8}" type="pres">
      <dgm:prSet presAssocID="{E87BFCC3-1D71-48EF-98F7-084183410A70}" presName="Name64" presStyleLbl="parChTrans1D3" presStyleIdx="2" presStyleCnt="10"/>
      <dgm:spPr/>
      <dgm:t>
        <a:bodyPr/>
        <a:lstStyle/>
        <a:p>
          <a:endParaRPr lang="ro-RO"/>
        </a:p>
      </dgm:t>
    </dgm:pt>
    <dgm:pt modelId="{ADBFECB2-E676-48D0-9126-6F1437547E81}" type="pres">
      <dgm:prSet presAssocID="{17B9FCD0-28FC-461B-8B12-F746804FCD40}" presName="hierRoot2" presStyleCnt="0">
        <dgm:presLayoutVars>
          <dgm:hierBranch val="init"/>
        </dgm:presLayoutVars>
      </dgm:prSet>
      <dgm:spPr/>
    </dgm:pt>
    <dgm:pt modelId="{7003F930-1710-43DC-89BC-5839DCA10B3B}" type="pres">
      <dgm:prSet presAssocID="{17B9FCD0-28FC-461B-8B12-F746804FCD40}" presName="rootComposite" presStyleCnt="0"/>
      <dgm:spPr/>
    </dgm:pt>
    <dgm:pt modelId="{C5B57D1D-6E3A-4831-B922-1DD27139A766}" type="pres">
      <dgm:prSet presAssocID="{17B9FCD0-28FC-461B-8B12-F746804FCD40}" presName="rootText" presStyleLbl="node3" presStyleIdx="2" presStyleCnt="10" custScaleX="139244" custLinFactX="18792" custLinFactNeighborX="100000" custLinFactNeighborY="7157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8F650E0B-867E-40D4-96BB-5454577CA469}" type="pres">
      <dgm:prSet presAssocID="{17B9FCD0-28FC-461B-8B12-F746804FCD40}" presName="rootConnector" presStyleLbl="node3" presStyleIdx="2" presStyleCnt="10"/>
      <dgm:spPr/>
      <dgm:t>
        <a:bodyPr/>
        <a:lstStyle/>
        <a:p>
          <a:endParaRPr lang="ro-RO"/>
        </a:p>
      </dgm:t>
    </dgm:pt>
    <dgm:pt modelId="{CBFDA191-C1F8-44FE-AEB9-67FDB435C28A}" type="pres">
      <dgm:prSet presAssocID="{17B9FCD0-28FC-461B-8B12-F746804FCD40}" presName="hierChild4" presStyleCnt="0"/>
      <dgm:spPr/>
    </dgm:pt>
    <dgm:pt modelId="{F2A0AD53-A687-4AE7-AAF6-58705C268559}" type="pres">
      <dgm:prSet presAssocID="{17B9FCD0-28FC-461B-8B12-F746804FCD40}" presName="hierChild5" presStyleCnt="0"/>
      <dgm:spPr/>
    </dgm:pt>
    <dgm:pt modelId="{94FFC662-1483-4D94-ACDB-37D292EC470B}" type="pres">
      <dgm:prSet presAssocID="{A4FF7BFD-7DCA-4865-8DD1-C676DA0F294E}" presName="Name64" presStyleLbl="parChTrans1D3" presStyleIdx="3" presStyleCnt="10"/>
      <dgm:spPr/>
      <dgm:t>
        <a:bodyPr/>
        <a:lstStyle/>
        <a:p>
          <a:endParaRPr lang="ro-RO"/>
        </a:p>
      </dgm:t>
    </dgm:pt>
    <dgm:pt modelId="{5E4AB431-2055-46A1-A541-114CADF67E14}" type="pres">
      <dgm:prSet presAssocID="{032DA303-980F-4118-B3EE-B9DD0E2232ED}" presName="hierRoot2" presStyleCnt="0">
        <dgm:presLayoutVars>
          <dgm:hierBranch val="init"/>
        </dgm:presLayoutVars>
      </dgm:prSet>
      <dgm:spPr/>
    </dgm:pt>
    <dgm:pt modelId="{333D00A4-0EFD-4ADC-B4FA-DAC567D6DF0B}" type="pres">
      <dgm:prSet presAssocID="{032DA303-980F-4118-B3EE-B9DD0E2232ED}" presName="rootComposite" presStyleCnt="0"/>
      <dgm:spPr/>
    </dgm:pt>
    <dgm:pt modelId="{2C188A51-7C3A-4C57-A7E6-58F89085B5FE}" type="pres">
      <dgm:prSet presAssocID="{032DA303-980F-4118-B3EE-B9DD0E2232ED}" presName="rootText" presStyleLbl="node3" presStyleIdx="3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FDF83625-0BB8-4D7C-93E4-7D6C8A91469D}" type="pres">
      <dgm:prSet presAssocID="{032DA303-980F-4118-B3EE-B9DD0E2232ED}" presName="rootConnector" presStyleLbl="node3" presStyleIdx="3" presStyleCnt="10"/>
      <dgm:spPr/>
      <dgm:t>
        <a:bodyPr/>
        <a:lstStyle/>
        <a:p>
          <a:endParaRPr lang="ro-RO"/>
        </a:p>
      </dgm:t>
    </dgm:pt>
    <dgm:pt modelId="{50EEECD9-B402-4C83-9881-22F4400D1011}" type="pres">
      <dgm:prSet presAssocID="{032DA303-980F-4118-B3EE-B9DD0E2232ED}" presName="hierChild4" presStyleCnt="0"/>
      <dgm:spPr/>
    </dgm:pt>
    <dgm:pt modelId="{FE365406-7F04-4B23-A452-A4D08D169CBF}" type="pres">
      <dgm:prSet presAssocID="{E141408A-FB08-44E4-964B-1BBA90C1CFDB}" presName="Name64" presStyleLbl="parChTrans1D4" presStyleIdx="2" presStyleCnt="8"/>
      <dgm:spPr/>
      <dgm:t>
        <a:bodyPr/>
        <a:lstStyle/>
        <a:p>
          <a:endParaRPr lang="ro-RO"/>
        </a:p>
      </dgm:t>
    </dgm:pt>
    <dgm:pt modelId="{6F17CFAD-D883-48FA-AAD0-6C5058EF41F3}" type="pres">
      <dgm:prSet presAssocID="{13CE6281-27DD-4713-83CD-80CC3A2E5BDB}" presName="hierRoot2" presStyleCnt="0">
        <dgm:presLayoutVars>
          <dgm:hierBranch val="init"/>
        </dgm:presLayoutVars>
      </dgm:prSet>
      <dgm:spPr/>
    </dgm:pt>
    <dgm:pt modelId="{918DF2A3-C76C-4880-BB5B-17B05CC87636}" type="pres">
      <dgm:prSet presAssocID="{13CE6281-27DD-4713-83CD-80CC3A2E5BDB}" presName="rootComposite" presStyleCnt="0"/>
      <dgm:spPr/>
    </dgm:pt>
    <dgm:pt modelId="{57B773E5-8FD0-4E59-909A-7702C50A7170}" type="pres">
      <dgm:prSet presAssocID="{13CE6281-27DD-4713-83CD-80CC3A2E5BDB}" presName="rootText" presStyleLbl="node4" presStyleIdx="2" presStyleCnt="8" custScaleX="136828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5A30C895-1B39-452F-82FF-C538DA956CF5}" type="pres">
      <dgm:prSet presAssocID="{13CE6281-27DD-4713-83CD-80CC3A2E5BDB}" presName="rootConnector" presStyleLbl="node4" presStyleIdx="2" presStyleCnt="8"/>
      <dgm:spPr/>
      <dgm:t>
        <a:bodyPr/>
        <a:lstStyle/>
        <a:p>
          <a:endParaRPr lang="ro-RO"/>
        </a:p>
      </dgm:t>
    </dgm:pt>
    <dgm:pt modelId="{055133FF-E628-47F3-B218-C7C60C9A4702}" type="pres">
      <dgm:prSet presAssocID="{13CE6281-27DD-4713-83CD-80CC3A2E5BDB}" presName="hierChild4" presStyleCnt="0"/>
      <dgm:spPr/>
    </dgm:pt>
    <dgm:pt modelId="{138232AE-6F20-4D8C-9D91-82D3A14F52BE}" type="pres">
      <dgm:prSet presAssocID="{13CE6281-27DD-4713-83CD-80CC3A2E5BDB}" presName="hierChild5" presStyleCnt="0"/>
      <dgm:spPr/>
    </dgm:pt>
    <dgm:pt modelId="{93AEE7B2-F85B-40DA-923B-EF559A171A90}" type="pres">
      <dgm:prSet presAssocID="{032DA303-980F-4118-B3EE-B9DD0E2232ED}" presName="hierChild5" presStyleCnt="0"/>
      <dgm:spPr/>
    </dgm:pt>
    <dgm:pt modelId="{DACBCF3E-A222-4398-A56D-90CEBD816AA4}" type="pres">
      <dgm:prSet presAssocID="{04AAC777-D2DB-4C00-821A-B16726E92373}" presName="Name64" presStyleLbl="parChTrans1D3" presStyleIdx="4" presStyleCnt="10"/>
      <dgm:spPr/>
      <dgm:t>
        <a:bodyPr/>
        <a:lstStyle/>
        <a:p>
          <a:endParaRPr lang="ro-RO"/>
        </a:p>
      </dgm:t>
    </dgm:pt>
    <dgm:pt modelId="{33EB6D3A-AE3A-401D-8EF4-F334CE7227FC}" type="pres">
      <dgm:prSet presAssocID="{6EBA1A5A-F437-4D95-B12C-A91075888E47}" presName="hierRoot2" presStyleCnt="0">
        <dgm:presLayoutVars>
          <dgm:hierBranch val="init"/>
        </dgm:presLayoutVars>
      </dgm:prSet>
      <dgm:spPr/>
    </dgm:pt>
    <dgm:pt modelId="{B34D428C-99FE-4142-9C7B-65A8B8A0AD24}" type="pres">
      <dgm:prSet presAssocID="{6EBA1A5A-F437-4D95-B12C-A91075888E47}" presName="rootComposite" presStyleCnt="0"/>
      <dgm:spPr/>
    </dgm:pt>
    <dgm:pt modelId="{5F96C8D8-6B62-4AD2-BFD9-F6BF858DE114}" type="pres">
      <dgm:prSet presAssocID="{6EBA1A5A-F437-4D95-B12C-A91075888E47}" presName="rootText" presStyleLbl="node3" presStyleIdx="4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5C62402B-8B25-45B8-9447-C273DE7B861E}" type="pres">
      <dgm:prSet presAssocID="{6EBA1A5A-F437-4D95-B12C-A91075888E47}" presName="rootConnector" presStyleLbl="node3" presStyleIdx="4" presStyleCnt="10"/>
      <dgm:spPr/>
      <dgm:t>
        <a:bodyPr/>
        <a:lstStyle/>
        <a:p>
          <a:endParaRPr lang="ro-RO"/>
        </a:p>
      </dgm:t>
    </dgm:pt>
    <dgm:pt modelId="{0E4C2435-4623-458A-8C7D-678C03682143}" type="pres">
      <dgm:prSet presAssocID="{6EBA1A5A-F437-4D95-B12C-A91075888E47}" presName="hierChild4" presStyleCnt="0"/>
      <dgm:spPr/>
    </dgm:pt>
    <dgm:pt modelId="{895EF673-0727-44BA-832F-BAAC0D816C62}" type="pres">
      <dgm:prSet presAssocID="{771F567F-65BD-465E-8472-00541A894F7E}" presName="Name64" presStyleLbl="parChTrans1D4" presStyleIdx="3" presStyleCnt="8"/>
      <dgm:spPr/>
      <dgm:t>
        <a:bodyPr/>
        <a:lstStyle/>
        <a:p>
          <a:endParaRPr lang="ro-RO"/>
        </a:p>
      </dgm:t>
    </dgm:pt>
    <dgm:pt modelId="{21666A67-3DBB-40D9-90FA-347C11C85AD7}" type="pres">
      <dgm:prSet presAssocID="{96FB8525-C138-41DD-A1E7-D03F9445BAC3}" presName="hierRoot2" presStyleCnt="0">
        <dgm:presLayoutVars>
          <dgm:hierBranch val="init"/>
        </dgm:presLayoutVars>
      </dgm:prSet>
      <dgm:spPr/>
    </dgm:pt>
    <dgm:pt modelId="{AE2CF587-4B2E-4047-A61A-3E2A4CE06597}" type="pres">
      <dgm:prSet presAssocID="{96FB8525-C138-41DD-A1E7-D03F9445BAC3}" presName="rootComposite" presStyleCnt="0"/>
      <dgm:spPr/>
    </dgm:pt>
    <dgm:pt modelId="{488D8564-9C7D-4DDF-880F-F6B87C682BDD}" type="pres">
      <dgm:prSet presAssocID="{96FB8525-C138-41DD-A1E7-D03F9445BAC3}" presName="rootText" presStyleLbl="node4" presStyleIdx="3" presStyleCnt="8" custScaleX="13170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0FE0159A-ACC7-4780-8D87-5E349BF126D8}" type="pres">
      <dgm:prSet presAssocID="{96FB8525-C138-41DD-A1E7-D03F9445BAC3}" presName="rootConnector" presStyleLbl="node4" presStyleIdx="3" presStyleCnt="8"/>
      <dgm:spPr/>
      <dgm:t>
        <a:bodyPr/>
        <a:lstStyle/>
        <a:p>
          <a:endParaRPr lang="ro-RO"/>
        </a:p>
      </dgm:t>
    </dgm:pt>
    <dgm:pt modelId="{DA9EC840-C6D4-43D7-86DE-CB7FB8EEAAA4}" type="pres">
      <dgm:prSet presAssocID="{96FB8525-C138-41DD-A1E7-D03F9445BAC3}" presName="hierChild4" presStyleCnt="0"/>
      <dgm:spPr/>
    </dgm:pt>
    <dgm:pt modelId="{744C7270-15D8-4CB4-BDA4-39F10DDC1ED6}" type="pres">
      <dgm:prSet presAssocID="{96FB8525-C138-41DD-A1E7-D03F9445BAC3}" presName="hierChild5" presStyleCnt="0"/>
      <dgm:spPr/>
    </dgm:pt>
    <dgm:pt modelId="{28ACAF69-2C10-4179-AD0B-F989C8A1B560}" type="pres">
      <dgm:prSet presAssocID="{6EBA1A5A-F437-4D95-B12C-A91075888E47}" presName="hierChild5" presStyleCnt="0"/>
      <dgm:spPr/>
    </dgm:pt>
    <dgm:pt modelId="{CE267F9C-F57D-4698-BFCD-40496E10255F}" type="pres">
      <dgm:prSet presAssocID="{82B4D791-7630-4506-9C14-9D5CA6939BF4}" presName="hierChild5" presStyleCnt="0"/>
      <dgm:spPr/>
    </dgm:pt>
    <dgm:pt modelId="{590F7513-7F55-414D-A20C-14CEFBF7D8DE}" type="pres">
      <dgm:prSet presAssocID="{ECDBAF86-1EDA-4AC0-ADD9-F3949488FFE3}" presName="Name64" presStyleLbl="parChTrans1D2" presStyleIdx="1" presStyleCnt="2"/>
      <dgm:spPr/>
      <dgm:t>
        <a:bodyPr/>
        <a:lstStyle/>
        <a:p>
          <a:endParaRPr lang="ro-RO"/>
        </a:p>
      </dgm:t>
    </dgm:pt>
    <dgm:pt modelId="{09E849B2-6A71-4C6D-BA12-2A76F165A9AA}" type="pres">
      <dgm:prSet presAssocID="{9CB86F5E-2241-47A0-A70A-613139F0971B}" presName="hierRoot2" presStyleCnt="0">
        <dgm:presLayoutVars>
          <dgm:hierBranch val="init"/>
        </dgm:presLayoutVars>
      </dgm:prSet>
      <dgm:spPr/>
    </dgm:pt>
    <dgm:pt modelId="{4A8FCB10-5FFD-4EDA-ABDA-E1CB0FA2BAF2}" type="pres">
      <dgm:prSet presAssocID="{9CB86F5E-2241-47A0-A70A-613139F0971B}" presName="rootComposite" presStyleCnt="0"/>
      <dgm:spPr/>
    </dgm:pt>
    <dgm:pt modelId="{C1550706-F4E7-4D1A-BEB8-BD408BFE6A01}" type="pres">
      <dgm:prSet presAssocID="{9CB86F5E-2241-47A0-A70A-613139F0971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6C734630-8E9F-4D00-AEC6-B1D2BEAC39A3}" type="pres">
      <dgm:prSet presAssocID="{9CB86F5E-2241-47A0-A70A-613139F0971B}" presName="rootConnector" presStyleLbl="node2" presStyleIdx="1" presStyleCnt="2"/>
      <dgm:spPr/>
      <dgm:t>
        <a:bodyPr/>
        <a:lstStyle/>
        <a:p>
          <a:endParaRPr lang="ro-RO"/>
        </a:p>
      </dgm:t>
    </dgm:pt>
    <dgm:pt modelId="{A76FE6B5-CE3A-4256-8681-8765B7EB2970}" type="pres">
      <dgm:prSet presAssocID="{9CB86F5E-2241-47A0-A70A-613139F0971B}" presName="hierChild4" presStyleCnt="0"/>
      <dgm:spPr/>
    </dgm:pt>
    <dgm:pt modelId="{D16D548B-174B-4193-A3AF-820B1767A9BB}" type="pres">
      <dgm:prSet presAssocID="{CBD9F9EC-CE0A-4C1F-9FB0-E3A06E28A4FE}" presName="Name64" presStyleLbl="parChTrans1D3" presStyleIdx="5" presStyleCnt="10"/>
      <dgm:spPr/>
      <dgm:t>
        <a:bodyPr/>
        <a:lstStyle/>
        <a:p>
          <a:endParaRPr lang="ro-RO"/>
        </a:p>
      </dgm:t>
    </dgm:pt>
    <dgm:pt modelId="{D407246A-F99F-4752-AC70-90D0C7282231}" type="pres">
      <dgm:prSet presAssocID="{10866614-F874-467B-92C7-5FDAF7F50AE5}" presName="hierRoot2" presStyleCnt="0">
        <dgm:presLayoutVars>
          <dgm:hierBranch val="init"/>
        </dgm:presLayoutVars>
      </dgm:prSet>
      <dgm:spPr/>
    </dgm:pt>
    <dgm:pt modelId="{6089ABAF-95C1-41BD-872F-268869885A1A}" type="pres">
      <dgm:prSet presAssocID="{10866614-F874-467B-92C7-5FDAF7F50AE5}" presName="rootComposite" presStyleCnt="0"/>
      <dgm:spPr/>
    </dgm:pt>
    <dgm:pt modelId="{9A153535-2696-4867-A5CE-93AEFCBD1A19}" type="pres">
      <dgm:prSet presAssocID="{10866614-F874-467B-92C7-5FDAF7F50AE5}" presName="rootText" presStyleLbl="node3" presStyleIdx="5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6A5A0D4F-FCAD-4344-A955-69301305ED51}" type="pres">
      <dgm:prSet presAssocID="{10866614-F874-467B-92C7-5FDAF7F50AE5}" presName="rootConnector" presStyleLbl="node3" presStyleIdx="5" presStyleCnt="10"/>
      <dgm:spPr/>
      <dgm:t>
        <a:bodyPr/>
        <a:lstStyle/>
        <a:p>
          <a:endParaRPr lang="ro-RO"/>
        </a:p>
      </dgm:t>
    </dgm:pt>
    <dgm:pt modelId="{19A0AE45-5471-461A-BA4C-8B57FE2E8382}" type="pres">
      <dgm:prSet presAssocID="{10866614-F874-467B-92C7-5FDAF7F50AE5}" presName="hierChild4" presStyleCnt="0"/>
      <dgm:spPr/>
    </dgm:pt>
    <dgm:pt modelId="{0FBC1F17-4BD8-4685-8E67-28E8E954DAF6}" type="pres">
      <dgm:prSet presAssocID="{97692F95-18DE-43D2-8C4D-E78552F97089}" presName="Name64" presStyleLbl="parChTrans1D4" presStyleIdx="4" presStyleCnt="8"/>
      <dgm:spPr/>
      <dgm:t>
        <a:bodyPr/>
        <a:lstStyle/>
        <a:p>
          <a:endParaRPr lang="ro-RO"/>
        </a:p>
      </dgm:t>
    </dgm:pt>
    <dgm:pt modelId="{56D54B65-0F99-4305-84FF-3812DF56C428}" type="pres">
      <dgm:prSet presAssocID="{5E195C51-F3A2-4934-8E7C-963FA097A974}" presName="hierRoot2" presStyleCnt="0">
        <dgm:presLayoutVars>
          <dgm:hierBranch val="init"/>
        </dgm:presLayoutVars>
      </dgm:prSet>
      <dgm:spPr/>
    </dgm:pt>
    <dgm:pt modelId="{34AB13CC-B1E3-46DC-A5AC-8E9DEB122DB0}" type="pres">
      <dgm:prSet presAssocID="{5E195C51-F3A2-4934-8E7C-963FA097A974}" presName="rootComposite" presStyleCnt="0"/>
      <dgm:spPr/>
    </dgm:pt>
    <dgm:pt modelId="{D02ACFAD-7359-4B98-863E-F0F79F0BB7C5}" type="pres">
      <dgm:prSet presAssocID="{5E195C51-F3A2-4934-8E7C-963FA097A974}" presName="rootText" presStyleLbl="node4" presStyleIdx="4" presStyleCnt="8" custScaleX="13170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63D69C79-C578-4698-8552-BD8CE9902A00}" type="pres">
      <dgm:prSet presAssocID="{5E195C51-F3A2-4934-8E7C-963FA097A974}" presName="rootConnector" presStyleLbl="node4" presStyleIdx="4" presStyleCnt="8"/>
      <dgm:spPr/>
      <dgm:t>
        <a:bodyPr/>
        <a:lstStyle/>
        <a:p>
          <a:endParaRPr lang="ro-RO"/>
        </a:p>
      </dgm:t>
    </dgm:pt>
    <dgm:pt modelId="{28F04D9C-57A0-41DD-9242-44465182343C}" type="pres">
      <dgm:prSet presAssocID="{5E195C51-F3A2-4934-8E7C-963FA097A974}" presName="hierChild4" presStyleCnt="0"/>
      <dgm:spPr/>
    </dgm:pt>
    <dgm:pt modelId="{E7A3996D-87EC-4F08-A4BD-E658F9884838}" type="pres">
      <dgm:prSet presAssocID="{5E195C51-F3A2-4934-8E7C-963FA097A974}" presName="hierChild5" presStyleCnt="0"/>
      <dgm:spPr/>
    </dgm:pt>
    <dgm:pt modelId="{40718A23-77EB-4424-B7A5-8CAC671DCD73}" type="pres">
      <dgm:prSet presAssocID="{10866614-F874-467B-92C7-5FDAF7F50AE5}" presName="hierChild5" presStyleCnt="0"/>
      <dgm:spPr/>
    </dgm:pt>
    <dgm:pt modelId="{0057E527-8085-42D3-957C-27A62D793111}" type="pres">
      <dgm:prSet presAssocID="{DD7F4C88-1DC7-4828-9F48-274AD1630518}" presName="Name64" presStyleLbl="parChTrans1D3" presStyleIdx="6" presStyleCnt="10"/>
      <dgm:spPr/>
      <dgm:t>
        <a:bodyPr/>
        <a:lstStyle/>
        <a:p>
          <a:endParaRPr lang="ro-RO"/>
        </a:p>
      </dgm:t>
    </dgm:pt>
    <dgm:pt modelId="{D09C753F-536F-4C6C-A194-904CB8F72CBB}" type="pres">
      <dgm:prSet presAssocID="{B7C11B0B-E14F-4AFA-8EAA-37D1C11FD646}" presName="hierRoot2" presStyleCnt="0">
        <dgm:presLayoutVars>
          <dgm:hierBranch val="init"/>
        </dgm:presLayoutVars>
      </dgm:prSet>
      <dgm:spPr/>
    </dgm:pt>
    <dgm:pt modelId="{60B1C8E3-C4C7-4304-AFE4-FB3ED4D4039D}" type="pres">
      <dgm:prSet presAssocID="{B7C11B0B-E14F-4AFA-8EAA-37D1C11FD646}" presName="rootComposite" presStyleCnt="0"/>
      <dgm:spPr/>
    </dgm:pt>
    <dgm:pt modelId="{682194B2-3F5F-4BB3-9C1C-54CDFD558A6B}" type="pres">
      <dgm:prSet presAssocID="{B7C11B0B-E14F-4AFA-8EAA-37D1C11FD646}" presName="rootText" presStyleLbl="node3" presStyleIdx="6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185073FC-EC04-47E9-BF17-FB683A9E140B}" type="pres">
      <dgm:prSet presAssocID="{B7C11B0B-E14F-4AFA-8EAA-37D1C11FD646}" presName="rootConnector" presStyleLbl="node3" presStyleIdx="6" presStyleCnt="10"/>
      <dgm:spPr/>
      <dgm:t>
        <a:bodyPr/>
        <a:lstStyle/>
        <a:p>
          <a:endParaRPr lang="ro-RO"/>
        </a:p>
      </dgm:t>
    </dgm:pt>
    <dgm:pt modelId="{029A5623-C743-4A5F-A7E8-0E16A70782C5}" type="pres">
      <dgm:prSet presAssocID="{B7C11B0B-E14F-4AFA-8EAA-37D1C11FD646}" presName="hierChild4" presStyleCnt="0"/>
      <dgm:spPr/>
    </dgm:pt>
    <dgm:pt modelId="{1F91151A-9A24-4746-B36E-311E7EA8F252}" type="pres">
      <dgm:prSet presAssocID="{6F1FDF68-D1FB-4F48-A475-DA44A13BD14C}" presName="Name64" presStyleLbl="parChTrans1D4" presStyleIdx="5" presStyleCnt="8"/>
      <dgm:spPr/>
      <dgm:t>
        <a:bodyPr/>
        <a:lstStyle/>
        <a:p>
          <a:endParaRPr lang="ro-RO"/>
        </a:p>
      </dgm:t>
    </dgm:pt>
    <dgm:pt modelId="{22F515A9-857A-4BE8-A834-39BA821CCED2}" type="pres">
      <dgm:prSet presAssocID="{94EF3858-FDEF-4D1A-9918-75AF0BBEA4FA}" presName="hierRoot2" presStyleCnt="0">
        <dgm:presLayoutVars>
          <dgm:hierBranch val="init"/>
        </dgm:presLayoutVars>
      </dgm:prSet>
      <dgm:spPr/>
    </dgm:pt>
    <dgm:pt modelId="{0B7028FE-481A-4290-93B6-27E3651D4778}" type="pres">
      <dgm:prSet presAssocID="{94EF3858-FDEF-4D1A-9918-75AF0BBEA4FA}" presName="rootComposite" presStyleCnt="0"/>
      <dgm:spPr/>
    </dgm:pt>
    <dgm:pt modelId="{423FE2AF-D393-4848-A7D5-C0C21A28F144}" type="pres">
      <dgm:prSet presAssocID="{94EF3858-FDEF-4D1A-9918-75AF0BBEA4FA}" presName="rootText" presStyleLbl="node4" presStyleIdx="5" presStyleCnt="8" custScaleX="13170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7FD2A138-BB4E-4545-AD1D-56EEE7D21965}" type="pres">
      <dgm:prSet presAssocID="{94EF3858-FDEF-4D1A-9918-75AF0BBEA4FA}" presName="rootConnector" presStyleLbl="node4" presStyleIdx="5" presStyleCnt="8"/>
      <dgm:spPr/>
      <dgm:t>
        <a:bodyPr/>
        <a:lstStyle/>
        <a:p>
          <a:endParaRPr lang="ro-RO"/>
        </a:p>
      </dgm:t>
    </dgm:pt>
    <dgm:pt modelId="{599A48F9-0409-4A9B-B9D1-E3A2FE59C656}" type="pres">
      <dgm:prSet presAssocID="{94EF3858-FDEF-4D1A-9918-75AF0BBEA4FA}" presName="hierChild4" presStyleCnt="0"/>
      <dgm:spPr/>
    </dgm:pt>
    <dgm:pt modelId="{19EC21A2-0743-402E-83FF-987610CB6A30}" type="pres">
      <dgm:prSet presAssocID="{94EF3858-FDEF-4D1A-9918-75AF0BBEA4FA}" presName="hierChild5" presStyleCnt="0"/>
      <dgm:spPr/>
    </dgm:pt>
    <dgm:pt modelId="{F9234022-0325-4994-8FA2-9129D841E9A7}" type="pres">
      <dgm:prSet presAssocID="{B7C11B0B-E14F-4AFA-8EAA-37D1C11FD646}" presName="hierChild5" presStyleCnt="0"/>
      <dgm:spPr/>
    </dgm:pt>
    <dgm:pt modelId="{82A5FD0E-0CD2-4355-B6D1-8970BF175F48}" type="pres">
      <dgm:prSet presAssocID="{B1B05B57-01F0-4462-98A9-08DC780426ED}" presName="Name64" presStyleLbl="parChTrans1D3" presStyleIdx="7" presStyleCnt="10"/>
      <dgm:spPr/>
      <dgm:t>
        <a:bodyPr/>
        <a:lstStyle/>
        <a:p>
          <a:endParaRPr lang="ro-RO"/>
        </a:p>
      </dgm:t>
    </dgm:pt>
    <dgm:pt modelId="{15C32971-0BD9-44CA-9A4A-203192B39463}" type="pres">
      <dgm:prSet presAssocID="{218A2C3A-8470-4584-87C8-92E007C02A8E}" presName="hierRoot2" presStyleCnt="0">
        <dgm:presLayoutVars>
          <dgm:hierBranch val="init"/>
        </dgm:presLayoutVars>
      </dgm:prSet>
      <dgm:spPr/>
    </dgm:pt>
    <dgm:pt modelId="{84C3117C-E905-4D25-926E-0E0996A4A423}" type="pres">
      <dgm:prSet presAssocID="{218A2C3A-8470-4584-87C8-92E007C02A8E}" presName="rootComposite" presStyleCnt="0"/>
      <dgm:spPr/>
    </dgm:pt>
    <dgm:pt modelId="{0FF24AB5-7DF2-454C-BC45-DDF2F504536E}" type="pres">
      <dgm:prSet presAssocID="{218A2C3A-8470-4584-87C8-92E007C02A8E}" presName="rootText" presStyleLbl="node3" presStyleIdx="7" presStyleCnt="10" custScaleX="136168" custLinFactX="16248" custLinFactNeighborX="100000" custLinFactNeighborY="1895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D8B89D9F-8AC0-409C-9D94-0A3E8BF81CDC}" type="pres">
      <dgm:prSet presAssocID="{218A2C3A-8470-4584-87C8-92E007C02A8E}" presName="rootConnector" presStyleLbl="node3" presStyleIdx="7" presStyleCnt="10"/>
      <dgm:spPr/>
      <dgm:t>
        <a:bodyPr/>
        <a:lstStyle/>
        <a:p>
          <a:endParaRPr lang="ro-RO"/>
        </a:p>
      </dgm:t>
    </dgm:pt>
    <dgm:pt modelId="{5F587FF6-CC33-47C0-BD72-374EF7329CD5}" type="pres">
      <dgm:prSet presAssocID="{218A2C3A-8470-4584-87C8-92E007C02A8E}" presName="hierChild4" presStyleCnt="0"/>
      <dgm:spPr/>
    </dgm:pt>
    <dgm:pt modelId="{6A8A398C-6356-454A-8B48-1B4FF6D3E75C}" type="pres">
      <dgm:prSet presAssocID="{218A2C3A-8470-4584-87C8-92E007C02A8E}" presName="hierChild5" presStyleCnt="0"/>
      <dgm:spPr/>
    </dgm:pt>
    <dgm:pt modelId="{FB885D3B-80AD-4660-A3EF-52989080762A}" type="pres">
      <dgm:prSet presAssocID="{ACE9628A-D293-4C0F-B1B5-15902BDD98E8}" presName="Name64" presStyleLbl="parChTrans1D3" presStyleIdx="8" presStyleCnt="10"/>
      <dgm:spPr/>
      <dgm:t>
        <a:bodyPr/>
        <a:lstStyle/>
        <a:p>
          <a:endParaRPr lang="ro-RO"/>
        </a:p>
      </dgm:t>
    </dgm:pt>
    <dgm:pt modelId="{A211853B-C906-49EF-8B0F-5F632A0BA81D}" type="pres">
      <dgm:prSet presAssocID="{D61FA7C7-24D2-4216-A6C2-547A2EA9C097}" presName="hierRoot2" presStyleCnt="0">
        <dgm:presLayoutVars>
          <dgm:hierBranch val="init"/>
        </dgm:presLayoutVars>
      </dgm:prSet>
      <dgm:spPr/>
    </dgm:pt>
    <dgm:pt modelId="{100328BD-5AEC-410F-804D-F31D52BDE935}" type="pres">
      <dgm:prSet presAssocID="{D61FA7C7-24D2-4216-A6C2-547A2EA9C097}" presName="rootComposite" presStyleCnt="0"/>
      <dgm:spPr/>
    </dgm:pt>
    <dgm:pt modelId="{7F5C239D-845E-488D-93C9-72F27E221A12}" type="pres">
      <dgm:prSet presAssocID="{D61FA7C7-24D2-4216-A6C2-547A2EA9C097}" presName="rootText" presStyleLbl="node3" presStyleIdx="8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D5F3035B-7442-4E2A-9E68-1DE18FF64969}" type="pres">
      <dgm:prSet presAssocID="{D61FA7C7-24D2-4216-A6C2-547A2EA9C097}" presName="rootConnector" presStyleLbl="node3" presStyleIdx="8" presStyleCnt="10"/>
      <dgm:spPr/>
      <dgm:t>
        <a:bodyPr/>
        <a:lstStyle/>
        <a:p>
          <a:endParaRPr lang="ro-RO"/>
        </a:p>
      </dgm:t>
    </dgm:pt>
    <dgm:pt modelId="{365925B6-2CF4-4089-ABDF-49512218FCAC}" type="pres">
      <dgm:prSet presAssocID="{D61FA7C7-24D2-4216-A6C2-547A2EA9C097}" presName="hierChild4" presStyleCnt="0"/>
      <dgm:spPr/>
    </dgm:pt>
    <dgm:pt modelId="{2BC70544-4C26-448E-9EFE-DFFCF59D4FBF}" type="pres">
      <dgm:prSet presAssocID="{C9E76570-0408-4215-9BAA-21F2938C042D}" presName="Name64" presStyleLbl="parChTrans1D4" presStyleIdx="6" presStyleCnt="8"/>
      <dgm:spPr/>
      <dgm:t>
        <a:bodyPr/>
        <a:lstStyle/>
        <a:p>
          <a:endParaRPr lang="ro-RO"/>
        </a:p>
      </dgm:t>
    </dgm:pt>
    <dgm:pt modelId="{4EF43092-00D2-4857-A405-68D21398877C}" type="pres">
      <dgm:prSet presAssocID="{27A2E1F3-9820-48ED-B13C-1175C52CC3B2}" presName="hierRoot2" presStyleCnt="0">
        <dgm:presLayoutVars>
          <dgm:hierBranch val="init"/>
        </dgm:presLayoutVars>
      </dgm:prSet>
      <dgm:spPr/>
    </dgm:pt>
    <dgm:pt modelId="{EC275546-3127-4EAF-A886-327FF1204DBC}" type="pres">
      <dgm:prSet presAssocID="{27A2E1F3-9820-48ED-B13C-1175C52CC3B2}" presName="rootComposite" presStyleCnt="0"/>
      <dgm:spPr/>
    </dgm:pt>
    <dgm:pt modelId="{3C0F7645-EA22-4F1C-870A-604F4C701F51}" type="pres">
      <dgm:prSet presAssocID="{27A2E1F3-9820-48ED-B13C-1175C52CC3B2}" presName="rootText" presStyleLbl="node4" presStyleIdx="6" presStyleCnt="8" custScaleX="13170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3E77ABE9-9155-4687-86D4-B4D524F44BCC}" type="pres">
      <dgm:prSet presAssocID="{27A2E1F3-9820-48ED-B13C-1175C52CC3B2}" presName="rootConnector" presStyleLbl="node4" presStyleIdx="6" presStyleCnt="8"/>
      <dgm:spPr/>
      <dgm:t>
        <a:bodyPr/>
        <a:lstStyle/>
        <a:p>
          <a:endParaRPr lang="ro-RO"/>
        </a:p>
      </dgm:t>
    </dgm:pt>
    <dgm:pt modelId="{042FC827-4A43-4C7E-BE80-6C391FB9227C}" type="pres">
      <dgm:prSet presAssocID="{27A2E1F3-9820-48ED-B13C-1175C52CC3B2}" presName="hierChild4" presStyleCnt="0"/>
      <dgm:spPr/>
    </dgm:pt>
    <dgm:pt modelId="{623FA94E-D1EC-490B-9A13-25A4DA794FDD}" type="pres">
      <dgm:prSet presAssocID="{27A2E1F3-9820-48ED-B13C-1175C52CC3B2}" presName="hierChild5" presStyleCnt="0"/>
      <dgm:spPr/>
    </dgm:pt>
    <dgm:pt modelId="{F6996879-870D-4C1E-8897-2282B01B0195}" type="pres">
      <dgm:prSet presAssocID="{D61FA7C7-24D2-4216-A6C2-547A2EA9C097}" presName="hierChild5" presStyleCnt="0"/>
      <dgm:spPr/>
    </dgm:pt>
    <dgm:pt modelId="{E0541F62-B800-4B4B-8120-A365EECF3F59}" type="pres">
      <dgm:prSet presAssocID="{3574352D-A052-4B7E-A733-F35929961B40}" presName="Name64" presStyleLbl="parChTrans1D3" presStyleIdx="9" presStyleCnt="10"/>
      <dgm:spPr/>
      <dgm:t>
        <a:bodyPr/>
        <a:lstStyle/>
        <a:p>
          <a:endParaRPr lang="ro-RO"/>
        </a:p>
      </dgm:t>
    </dgm:pt>
    <dgm:pt modelId="{5A3D1D4B-A9BF-4849-BD54-CB4096A4A140}" type="pres">
      <dgm:prSet presAssocID="{441DAFA1-604F-4DE8-B857-7873A180DD28}" presName="hierRoot2" presStyleCnt="0">
        <dgm:presLayoutVars>
          <dgm:hierBranch val="init"/>
        </dgm:presLayoutVars>
      </dgm:prSet>
      <dgm:spPr/>
    </dgm:pt>
    <dgm:pt modelId="{2254A0DF-7890-4E04-BC64-78D793146ECF}" type="pres">
      <dgm:prSet presAssocID="{441DAFA1-604F-4DE8-B857-7873A180DD28}" presName="rootComposite" presStyleCnt="0"/>
      <dgm:spPr/>
    </dgm:pt>
    <dgm:pt modelId="{5760DB14-9048-4E04-9212-54FB615D4A28}" type="pres">
      <dgm:prSet presAssocID="{441DAFA1-604F-4DE8-B857-7873A180DD28}" presName="rootText" presStyleLbl="node3" presStyleIdx="9" presStyleCnt="10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25AAA008-D3D4-4146-AF50-7F6D7483F951}" type="pres">
      <dgm:prSet presAssocID="{441DAFA1-604F-4DE8-B857-7873A180DD28}" presName="rootConnector" presStyleLbl="node3" presStyleIdx="9" presStyleCnt="10"/>
      <dgm:spPr/>
      <dgm:t>
        <a:bodyPr/>
        <a:lstStyle/>
        <a:p>
          <a:endParaRPr lang="ro-RO"/>
        </a:p>
      </dgm:t>
    </dgm:pt>
    <dgm:pt modelId="{ACE638EE-124B-4976-B925-640423C73D7C}" type="pres">
      <dgm:prSet presAssocID="{441DAFA1-604F-4DE8-B857-7873A180DD28}" presName="hierChild4" presStyleCnt="0"/>
      <dgm:spPr/>
    </dgm:pt>
    <dgm:pt modelId="{142ABCEE-303E-4B24-ABCE-AEE4C663BE0C}" type="pres">
      <dgm:prSet presAssocID="{055F6778-DE8D-4639-82F6-4EDA78CB5C4D}" presName="Name64" presStyleLbl="parChTrans1D4" presStyleIdx="7" presStyleCnt="8"/>
      <dgm:spPr/>
      <dgm:t>
        <a:bodyPr/>
        <a:lstStyle/>
        <a:p>
          <a:endParaRPr lang="ro-RO"/>
        </a:p>
      </dgm:t>
    </dgm:pt>
    <dgm:pt modelId="{040CA70D-EC2F-4A38-BEB6-CCFA19238A13}" type="pres">
      <dgm:prSet presAssocID="{0DDE2B57-90EC-469A-A620-A1E79539B9A9}" presName="hierRoot2" presStyleCnt="0">
        <dgm:presLayoutVars>
          <dgm:hierBranch val="init"/>
        </dgm:presLayoutVars>
      </dgm:prSet>
      <dgm:spPr/>
    </dgm:pt>
    <dgm:pt modelId="{63E20731-7A30-4261-9530-F725D5D7EC2D}" type="pres">
      <dgm:prSet presAssocID="{0DDE2B57-90EC-469A-A620-A1E79539B9A9}" presName="rootComposite" presStyleCnt="0"/>
      <dgm:spPr/>
    </dgm:pt>
    <dgm:pt modelId="{971F47B2-FA58-45E3-9776-0FCA23D3FE06}" type="pres">
      <dgm:prSet presAssocID="{0DDE2B57-90EC-469A-A620-A1E79539B9A9}" presName="rootText" presStyleLbl="node4" presStyleIdx="7" presStyleCnt="8" custScaleX="12866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BDB03BA4-7A88-4532-B13A-BE04B87E4057}" type="pres">
      <dgm:prSet presAssocID="{0DDE2B57-90EC-469A-A620-A1E79539B9A9}" presName="rootConnector" presStyleLbl="node4" presStyleIdx="7" presStyleCnt="8"/>
      <dgm:spPr/>
      <dgm:t>
        <a:bodyPr/>
        <a:lstStyle/>
        <a:p>
          <a:endParaRPr lang="ro-RO"/>
        </a:p>
      </dgm:t>
    </dgm:pt>
    <dgm:pt modelId="{A90D5F18-0348-4372-9F9C-76E35AF1499C}" type="pres">
      <dgm:prSet presAssocID="{0DDE2B57-90EC-469A-A620-A1E79539B9A9}" presName="hierChild4" presStyleCnt="0"/>
      <dgm:spPr/>
    </dgm:pt>
    <dgm:pt modelId="{2319C367-3854-4A59-8F40-FD693CAD908C}" type="pres">
      <dgm:prSet presAssocID="{0DDE2B57-90EC-469A-A620-A1E79539B9A9}" presName="hierChild5" presStyleCnt="0"/>
      <dgm:spPr/>
    </dgm:pt>
    <dgm:pt modelId="{3241E0C7-1BB0-440F-847F-24A6289E5CDA}" type="pres">
      <dgm:prSet presAssocID="{441DAFA1-604F-4DE8-B857-7873A180DD28}" presName="hierChild5" presStyleCnt="0"/>
      <dgm:spPr/>
    </dgm:pt>
    <dgm:pt modelId="{D7145D01-2647-4243-9523-504D97DBDEF8}" type="pres">
      <dgm:prSet presAssocID="{9CB86F5E-2241-47A0-A70A-613139F0971B}" presName="hierChild5" presStyleCnt="0"/>
      <dgm:spPr/>
    </dgm:pt>
    <dgm:pt modelId="{4AED4B0E-21E0-442D-AF5C-385B6078CFE5}" type="pres">
      <dgm:prSet presAssocID="{31842698-6C1A-41CC-9BF2-4E1AACB9C72E}" presName="hierChild3" presStyleCnt="0"/>
      <dgm:spPr/>
    </dgm:pt>
  </dgm:ptLst>
  <dgm:cxnLst>
    <dgm:cxn modelId="{0DBA1BF0-F97E-4C05-B69E-9F7356C42E11}" type="presOf" srcId="{E87BFCC3-1D71-48EF-98F7-084183410A70}" destId="{DB16232E-8F81-42BF-8342-648050BF25E8}" srcOrd="0" destOrd="0" presId="urn:microsoft.com/office/officeart/2009/3/layout/HorizontalOrganizationChart"/>
    <dgm:cxn modelId="{24F0288F-B575-4444-A0B2-003E7C0E2AFA}" type="presOf" srcId="{27A2E1F3-9820-48ED-B13C-1175C52CC3B2}" destId="{3E77ABE9-9155-4687-86D4-B4D524F44BCC}" srcOrd="1" destOrd="0" presId="urn:microsoft.com/office/officeart/2009/3/layout/HorizontalOrganizationChart"/>
    <dgm:cxn modelId="{10872998-DAC8-46FD-8C9C-E15D2B6CC5CB}" type="presOf" srcId="{E9D4E64C-55C3-4C77-AF8E-3EA512005708}" destId="{D92BE7FF-B369-4D7D-93E2-4677F80218C5}" srcOrd="0" destOrd="0" presId="urn:microsoft.com/office/officeart/2009/3/layout/HorizontalOrganizationChart"/>
    <dgm:cxn modelId="{459CE92A-3CCB-49CC-95C4-42FF12776FA4}" type="presOf" srcId="{7491F9B4-6D7F-4ED7-ADAC-2FAE350C9A30}" destId="{D5F3FF54-CC00-4E2C-B249-4534DAE72F56}" srcOrd="0" destOrd="0" presId="urn:microsoft.com/office/officeart/2009/3/layout/HorizontalOrganizationChart"/>
    <dgm:cxn modelId="{CD487A69-85EF-47AB-B2FC-A58056DF0BFD}" type="presOf" srcId="{771F567F-65BD-465E-8472-00541A894F7E}" destId="{895EF673-0727-44BA-832F-BAAC0D816C62}" srcOrd="0" destOrd="0" presId="urn:microsoft.com/office/officeart/2009/3/layout/HorizontalOrganizationChart"/>
    <dgm:cxn modelId="{63165204-C2A4-4DCF-B5A5-FBF364C639A6}" srcId="{82B4D791-7630-4506-9C14-9D5CA6939BF4}" destId="{032DA303-980F-4118-B3EE-B9DD0E2232ED}" srcOrd="3" destOrd="0" parTransId="{A4FF7BFD-7DCA-4865-8DD1-C676DA0F294E}" sibTransId="{503B0668-F029-4AAE-B6DC-9F89BDC95AB8}"/>
    <dgm:cxn modelId="{17BB514F-630B-45BC-A3AF-D915D743B6B1}" type="presOf" srcId="{441DAFA1-604F-4DE8-B857-7873A180DD28}" destId="{5760DB14-9048-4E04-9212-54FB615D4A28}" srcOrd="0" destOrd="0" presId="urn:microsoft.com/office/officeart/2009/3/layout/HorizontalOrganizationChart"/>
    <dgm:cxn modelId="{0543D68A-A90C-49BA-B53B-0F0269BB5F81}" type="presOf" srcId="{E141408A-FB08-44E4-964B-1BBA90C1CFDB}" destId="{FE365406-7F04-4B23-A452-A4D08D169CBF}" srcOrd="0" destOrd="0" presId="urn:microsoft.com/office/officeart/2009/3/layout/HorizontalOrganizationChart"/>
    <dgm:cxn modelId="{AB921A9B-7773-40F0-AD34-A6FC65F4BC85}" type="presOf" srcId="{17B9FCD0-28FC-461B-8B12-F746804FCD40}" destId="{C5B57D1D-6E3A-4831-B922-1DD27139A766}" srcOrd="0" destOrd="0" presId="urn:microsoft.com/office/officeart/2009/3/layout/HorizontalOrganizationChart"/>
    <dgm:cxn modelId="{1279A623-EF08-4717-AE7C-EFD7A724A791}" type="presOf" srcId="{31842698-6C1A-41CC-9BF2-4E1AACB9C72E}" destId="{9959A42A-68ED-4EF7-AB64-8EFB966A3165}" srcOrd="0" destOrd="0" presId="urn:microsoft.com/office/officeart/2009/3/layout/HorizontalOrganizationChart"/>
    <dgm:cxn modelId="{6045C4A0-3FAC-4598-86D1-39AF981B3F90}" type="presOf" srcId="{055F6778-DE8D-4639-82F6-4EDA78CB5C4D}" destId="{142ABCEE-303E-4B24-ABCE-AEE4C663BE0C}" srcOrd="0" destOrd="0" presId="urn:microsoft.com/office/officeart/2009/3/layout/HorizontalOrganizationChart"/>
    <dgm:cxn modelId="{2B3D3143-577B-4A84-8D0F-ECE642CEBF78}" srcId="{82B4D791-7630-4506-9C14-9D5CA6939BF4}" destId="{6C4B47D0-73F7-4965-81F3-787A22C2FEDC}" srcOrd="1" destOrd="0" parTransId="{C4DA5C9C-0674-43D0-BEC9-BBE0C9EED36C}" sibTransId="{96225594-6EB0-47B6-A6A9-54F9BEAD7F5F}"/>
    <dgm:cxn modelId="{01F12A6A-664C-4FC5-AD0B-5E4C40620E61}" type="presOf" srcId="{37D840E3-A178-4427-963A-ED095DE3692C}" destId="{E8390E84-D868-4347-832C-33B567CCD9D6}" srcOrd="0" destOrd="0" presId="urn:microsoft.com/office/officeart/2009/3/layout/HorizontalOrganizationChart"/>
    <dgm:cxn modelId="{3BAE51B0-A7E5-4B48-90D7-389632CE0021}" type="presOf" srcId="{13CE6281-27DD-4713-83CD-80CC3A2E5BDB}" destId="{5A30C895-1B39-452F-82FF-C538DA956CF5}" srcOrd="1" destOrd="0" presId="urn:microsoft.com/office/officeart/2009/3/layout/HorizontalOrganizationChart"/>
    <dgm:cxn modelId="{80C89A98-BC3C-47AF-A6F1-BADF39A79E0C}" srcId="{B14A46EF-8EC2-48ED-BA6D-4D98F3C6F36D}" destId="{31842698-6C1A-41CC-9BF2-4E1AACB9C72E}" srcOrd="0" destOrd="0" parTransId="{A092491B-2A12-4573-8C73-8B6AE32654A4}" sibTransId="{D71EB511-1A41-4B29-9E51-B3C2EF3E52BF}"/>
    <dgm:cxn modelId="{66E8F40E-45C9-4402-94B3-38851922079D}" type="presOf" srcId="{82B4D791-7630-4506-9C14-9D5CA6939BF4}" destId="{8999E692-C3FB-4F9D-8BBA-E0B36647CCAB}" srcOrd="0" destOrd="0" presId="urn:microsoft.com/office/officeart/2009/3/layout/HorizontalOrganizationChart"/>
    <dgm:cxn modelId="{45D2D311-5AAC-43ED-8AC0-6FE080AAA26E}" type="presOf" srcId="{B14A46EF-8EC2-48ED-BA6D-4D98F3C6F36D}" destId="{9E70E7BE-6C4E-42C8-9214-9598E1925AA1}" srcOrd="0" destOrd="0" presId="urn:microsoft.com/office/officeart/2009/3/layout/HorizontalOrganizationChart"/>
    <dgm:cxn modelId="{6F69AF72-46F8-423D-9EA5-5264971408F1}" type="presOf" srcId="{B7C11B0B-E14F-4AFA-8EAA-37D1C11FD646}" destId="{185073FC-EC04-47E9-BF17-FB683A9E140B}" srcOrd="1" destOrd="0" presId="urn:microsoft.com/office/officeart/2009/3/layout/HorizontalOrganizationChart"/>
    <dgm:cxn modelId="{12CCC2BC-A388-4CCE-92D3-E382534CA07D}" srcId="{441DAFA1-604F-4DE8-B857-7873A180DD28}" destId="{0DDE2B57-90EC-469A-A620-A1E79539B9A9}" srcOrd="0" destOrd="0" parTransId="{055F6778-DE8D-4639-82F6-4EDA78CB5C4D}" sibTransId="{EE841B5E-8579-41AB-827C-0A62BBBAD3D6}"/>
    <dgm:cxn modelId="{1E79897C-BD8B-4B0D-96CA-04AC02006D6F}" type="presOf" srcId="{0DDE2B57-90EC-469A-A620-A1E79539B9A9}" destId="{BDB03BA4-7A88-4532-B13A-BE04B87E4057}" srcOrd="1" destOrd="0" presId="urn:microsoft.com/office/officeart/2009/3/layout/HorizontalOrganizationChart"/>
    <dgm:cxn modelId="{798EC1F6-47F9-4E16-936A-18260547A1EC}" srcId="{9CB86F5E-2241-47A0-A70A-613139F0971B}" destId="{D61FA7C7-24D2-4216-A6C2-547A2EA9C097}" srcOrd="3" destOrd="0" parTransId="{ACE9628A-D293-4C0F-B1B5-15902BDD98E8}" sibTransId="{776B8534-1993-415C-B1EE-01EEB8908FE3}"/>
    <dgm:cxn modelId="{4F297ED6-78AE-499F-B7C6-FD13A4C8C911}" srcId="{82B4D791-7630-4506-9C14-9D5CA6939BF4}" destId="{17B9FCD0-28FC-461B-8B12-F746804FCD40}" srcOrd="2" destOrd="0" parTransId="{E87BFCC3-1D71-48EF-98F7-084183410A70}" sibTransId="{9D0BAB28-C3F8-410C-9533-F1907321D305}"/>
    <dgm:cxn modelId="{225AB71C-CF33-4A63-B5E2-36ECB30B1D3E}" srcId="{B7C11B0B-E14F-4AFA-8EAA-37D1C11FD646}" destId="{94EF3858-FDEF-4D1A-9918-75AF0BBEA4FA}" srcOrd="0" destOrd="0" parTransId="{6F1FDF68-D1FB-4F48-A475-DA44A13BD14C}" sibTransId="{A04FD2ED-D42D-4DA4-B3A8-B17A0C2C2047}"/>
    <dgm:cxn modelId="{B913E6DC-CA80-4142-A3AC-247655F12ABC}" srcId="{9CB86F5E-2241-47A0-A70A-613139F0971B}" destId="{10866614-F874-467B-92C7-5FDAF7F50AE5}" srcOrd="0" destOrd="0" parTransId="{CBD9F9EC-CE0A-4C1F-9FB0-E3A06E28A4FE}" sibTransId="{5EC5F565-199A-43AD-BCF8-343709FE6AB7}"/>
    <dgm:cxn modelId="{5FDDF277-73F4-4C3C-9147-97371C3C1F9D}" srcId="{9CB86F5E-2241-47A0-A70A-613139F0971B}" destId="{218A2C3A-8470-4584-87C8-92E007C02A8E}" srcOrd="2" destOrd="0" parTransId="{B1B05B57-01F0-4462-98A9-08DC780426ED}" sibTransId="{A60FB2BA-DE64-41DE-95FE-8FC7887D236A}"/>
    <dgm:cxn modelId="{94A14233-F3BF-491C-A1A8-0016D0F86DFF}" type="presOf" srcId="{0DDE2B57-90EC-469A-A620-A1E79539B9A9}" destId="{971F47B2-FA58-45E3-9776-0FCA23D3FE06}" srcOrd="0" destOrd="0" presId="urn:microsoft.com/office/officeart/2009/3/layout/HorizontalOrganizationChart"/>
    <dgm:cxn modelId="{0B21C904-494C-472C-B438-C869D0A20F59}" type="presOf" srcId="{13CE6281-27DD-4713-83CD-80CC3A2E5BDB}" destId="{57B773E5-8FD0-4E59-909A-7702C50A7170}" srcOrd="0" destOrd="0" presId="urn:microsoft.com/office/officeart/2009/3/layout/HorizontalOrganizationChart"/>
    <dgm:cxn modelId="{4B3E0910-102B-41C6-8B70-DA2E7EEC17F8}" srcId="{D61FA7C7-24D2-4216-A6C2-547A2EA9C097}" destId="{27A2E1F3-9820-48ED-B13C-1175C52CC3B2}" srcOrd="0" destOrd="0" parTransId="{C9E76570-0408-4215-9BAA-21F2938C042D}" sibTransId="{C9586F84-BAD3-400D-8DD0-030D81CB5779}"/>
    <dgm:cxn modelId="{A36A309E-8774-4826-AB45-8781DB45CD45}" srcId="{10866614-F874-467B-92C7-5FDAF7F50AE5}" destId="{5E195C51-F3A2-4934-8E7C-963FA097A974}" srcOrd="0" destOrd="0" parTransId="{97692F95-18DE-43D2-8C4D-E78552F97089}" sibTransId="{BF932277-7D00-458D-815C-D6EB130041F2}"/>
    <dgm:cxn modelId="{F9AFE216-B7E8-4A27-84F3-13800A03B98A}" type="presOf" srcId="{9CB86F5E-2241-47A0-A70A-613139F0971B}" destId="{C1550706-F4E7-4D1A-BEB8-BD408BFE6A01}" srcOrd="0" destOrd="0" presId="urn:microsoft.com/office/officeart/2009/3/layout/HorizontalOrganizationChart"/>
    <dgm:cxn modelId="{7D6719F0-DBA5-488F-86E5-BB967EC2F4E2}" type="presOf" srcId="{A4FF7BFD-7DCA-4865-8DD1-C676DA0F294E}" destId="{94FFC662-1483-4D94-ACDB-37D292EC470B}" srcOrd="0" destOrd="0" presId="urn:microsoft.com/office/officeart/2009/3/layout/HorizontalOrganizationChart"/>
    <dgm:cxn modelId="{ADC4B29D-9247-4BDD-9EFB-2B0FB704A97F}" type="presOf" srcId="{C4DA5C9C-0674-43D0-BEC9-BBE0C9EED36C}" destId="{AB3D43A7-120D-492B-9059-9FE26ED2A06A}" srcOrd="0" destOrd="0" presId="urn:microsoft.com/office/officeart/2009/3/layout/HorizontalOrganizationChart"/>
    <dgm:cxn modelId="{9079215C-E254-4893-92B1-8D8E466F7ECA}" type="presOf" srcId="{82B4D791-7630-4506-9C14-9D5CA6939BF4}" destId="{2B48D548-1DC0-4EA9-822B-A9C33A7EBD13}" srcOrd="1" destOrd="0" presId="urn:microsoft.com/office/officeart/2009/3/layout/HorizontalOrganizationChart"/>
    <dgm:cxn modelId="{C8875C82-FEF8-407B-A38A-F752D3B78F1D}" type="presOf" srcId="{B7C11B0B-E14F-4AFA-8EAA-37D1C11FD646}" destId="{682194B2-3F5F-4BB3-9C1C-54CDFD558A6B}" srcOrd="0" destOrd="0" presId="urn:microsoft.com/office/officeart/2009/3/layout/HorizontalOrganizationChart"/>
    <dgm:cxn modelId="{8529E70A-CB1F-49E3-9046-9735DDC38475}" srcId="{82B4D791-7630-4506-9C14-9D5CA6939BF4}" destId="{7491F9B4-6D7F-4ED7-ADAC-2FAE350C9A30}" srcOrd="0" destOrd="0" parTransId="{3B3AB922-C6F0-4D46-9D44-17B152CDF1D7}" sibTransId="{C34E2F37-B9C7-4263-9619-34CE44905D78}"/>
    <dgm:cxn modelId="{4CD39B24-41C7-4B00-BB52-E0FB84598563}" type="presOf" srcId="{B1B05B57-01F0-4462-98A9-08DC780426ED}" destId="{82A5FD0E-0CD2-4355-B6D1-8970BF175F48}" srcOrd="0" destOrd="0" presId="urn:microsoft.com/office/officeart/2009/3/layout/HorizontalOrganizationChart"/>
    <dgm:cxn modelId="{71C2C57C-5447-4F15-9817-6E828ABF7588}" type="presOf" srcId="{D61FA7C7-24D2-4216-A6C2-547A2EA9C097}" destId="{D5F3035B-7442-4E2A-9E68-1DE18FF64969}" srcOrd="1" destOrd="0" presId="urn:microsoft.com/office/officeart/2009/3/layout/HorizontalOrganizationChart"/>
    <dgm:cxn modelId="{235181C4-D5C5-4823-9482-936FDF253798}" type="presOf" srcId="{9B54710E-DF1A-4886-A9D6-6B07F284ED40}" destId="{4D1D6AF3-B744-4B43-89DE-9AE4DCB7F91F}" srcOrd="0" destOrd="0" presId="urn:microsoft.com/office/officeart/2009/3/layout/HorizontalOrganizationChart"/>
    <dgm:cxn modelId="{C4072B91-F1CE-4EB8-BB5D-78E431BFBCE4}" type="presOf" srcId="{97692F95-18DE-43D2-8C4D-E78552F97089}" destId="{0FBC1F17-4BD8-4685-8E67-28E8E954DAF6}" srcOrd="0" destOrd="0" presId="urn:microsoft.com/office/officeart/2009/3/layout/HorizontalOrganizationChart"/>
    <dgm:cxn modelId="{35CA0B95-3CA0-418C-B00F-9F6B61F37BB7}" type="presOf" srcId="{27A2E1F3-9820-48ED-B13C-1175C52CC3B2}" destId="{3C0F7645-EA22-4F1C-870A-604F4C701F51}" srcOrd="0" destOrd="0" presId="urn:microsoft.com/office/officeart/2009/3/layout/HorizontalOrganizationChart"/>
    <dgm:cxn modelId="{F8972D7B-7937-4960-8CE6-FE509E37594E}" type="presOf" srcId="{5E195C51-F3A2-4934-8E7C-963FA097A974}" destId="{D02ACFAD-7359-4B98-863E-F0F79F0BB7C5}" srcOrd="0" destOrd="0" presId="urn:microsoft.com/office/officeart/2009/3/layout/HorizontalOrganizationChart"/>
    <dgm:cxn modelId="{AE2AA094-5789-4A6F-84E2-604257F2813C}" type="presOf" srcId="{441DAFA1-604F-4DE8-B857-7873A180DD28}" destId="{25AAA008-D3D4-4146-AF50-7F6D7483F951}" srcOrd="1" destOrd="0" presId="urn:microsoft.com/office/officeart/2009/3/layout/HorizontalOrganizationChart"/>
    <dgm:cxn modelId="{382C4176-08F6-4CB8-8BCB-7AF865522D53}" type="presOf" srcId="{5E195C51-F3A2-4934-8E7C-963FA097A974}" destId="{63D69C79-C578-4698-8552-BD8CE9902A00}" srcOrd="1" destOrd="0" presId="urn:microsoft.com/office/officeart/2009/3/layout/HorizontalOrganizationChart"/>
    <dgm:cxn modelId="{DF83A359-60CB-4C80-AA95-55F6C1AE6651}" srcId="{82B4D791-7630-4506-9C14-9D5CA6939BF4}" destId="{6EBA1A5A-F437-4D95-B12C-A91075888E47}" srcOrd="4" destOrd="0" parTransId="{04AAC777-D2DB-4C00-821A-B16726E92373}" sibTransId="{DE5D8ECD-38E8-4626-AECA-2057A145E63D}"/>
    <dgm:cxn modelId="{441991E2-3480-47C8-B566-361DFD16F896}" type="presOf" srcId="{6EBA1A5A-F437-4D95-B12C-A91075888E47}" destId="{5C62402B-8B25-45B8-9447-C273DE7B861E}" srcOrd="1" destOrd="0" presId="urn:microsoft.com/office/officeart/2009/3/layout/HorizontalOrganizationChart"/>
    <dgm:cxn modelId="{74876713-B019-4B58-961E-3EC4B360F355}" type="presOf" srcId="{D61FA7C7-24D2-4216-A6C2-547A2EA9C097}" destId="{7F5C239D-845E-488D-93C9-72F27E221A12}" srcOrd="0" destOrd="0" presId="urn:microsoft.com/office/officeart/2009/3/layout/HorizontalOrganizationChart"/>
    <dgm:cxn modelId="{28623BAD-CE6C-4A9A-A886-7DF1D73D25E5}" type="presOf" srcId="{DD7F4C88-1DC7-4828-9F48-274AD1630518}" destId="{0057E527-8085-42D3-957C-27A62D793111}" srcOrd="0" destOrd="0" presId="urn:microsoft.com/office/officeart/2009/3/layout/HorizontalOrganizationChart"/>
    <dgm:cxn modelId="{BE19E6C8-C798-4B2D-9082-9E25460A1D87}" type="presOf" srcId="{04AAC777-D2DB-4C00-821A-B16726E92373}" destId="{DACBCF3E-A222-4398-A56D-90CEBD816AA4}" srcOrd="0" destOrd="0" presId="urn:microsoft.com/office/officeart/2009/3/layout/HorizontalOrganizationChart"/>
    <dgm:cxn modelId="{9C24244B-100A-465F-8488-9F986FDB7705}" type="presOf" srcId="{C3BB9AEC-2699-4CC9-B099-3C181E19758C}" destId="{D77E3328-9072-4B5B-9A5B-9987CCF6F203}" srcOrd="0" destOrd="0" presId="urn:microsoft.com/office/officeart/2009/3/layout/HorizontalOrganizationChart"/>
    <dgm:cxn modelId="{F094D2C6-D7FA-4C7B-BA58-1C4AB546BA11}" type="presOf" srcId="{6C4B47D0-73F7-4965-81F3-787A22C2FEDC}" destId="{20EB4F88-BF79-4FBB-83C5-076F54ADB7DA}" srcOrd="0" destOrd="0" presId="urn:microsoft.com/office/officeart/2009/3/layout/HorizontalOrganizationChart"/>
    <dgm:cxn modelId="{1E205413-60E7-4F2C-9D54-4111C4E5BD2D}" type="presOf" srcId="{9CB86F5E-2241-47A0-A70A-613139F0971B}" destId="{6C734630-8E9F-4D00-AEC6-B1D2BEAC39A3}" srcOrd="1" destOrd="0" presId="urn:microsoft.com/office/officeart/2009/3/layout/HorizontalOrganizationChart"/>
    <dgm:cxn modelId="{4D45E001-0305-492D-87F5-0159D3F9FD5A}" type="presOf" srcId="{218A2C3A-8470-4584-87C8-92E007C02A8E}" destId="{D8B89D9F-8AC0-409C-9D94-0A3E8BF81CDC}" srcOrd="1" destOrd="0" presId="urn:microsoft.com/office/officeart/2009/3/layout/HorizontalOrganizationChart"/>
    <dgm:cxn modelId="{30D0956C-60C6-436D-A9E4-C814BDC8B55C}" type="presOf" srcId="{17B9FCD0-28FC-461B-8B12-F746804FCD40}" destId="{8F650E0B-867E-40D4-96BB-5454577CA469}" srcOrd="1" destOrd="0" presId="urn:microsoft.com/office/officeart/2009/3/layout/HorizontalOrganizationChart"/>
    <dgm:cxn modelId="{71667867-ADC1-4A41-87E9-2C9FB2D11E5E}" srcId="{9CB86F5E-2241-47A0-A70A-613139F0971B}" destId="{B7C11B0B-E14F-4AFA-8EAA-37D1C11FD646}" srcOrd="1" destOrd="0" parTransId="{DD7F4C88-1DC7-4828-9F48-274AD1630518}" sibTransId="{1FF1A7CA-6C7D-4CF9-9DAE-7363FE18E838}"/>
    <dgm:cxn modelId="{FADE0E20-FB50-48CF-A050-0672A2984EA6}" srcId="{032DA303-980F-4118-B3EE-B9DD0E2232ED}" destId="{13CE6281-27DD-4713-83CD-80CC3A2E5BDB}" srcOrd="0" destOrd="0" parTransId="{E141408A-FB08-44E4-964B-1BBA90C1CFDB}" sibTransId="{897ECD26-FB80-4792-8B55-7874264BE289}"/>
    <dgm:cxn modelId="{3060BA88-C7B9-47B6-AA44-7C44F7417CC0}" type="presOf" srcId="{ACE9628A-D293-4C0F-B1B5-15902BDD98E8}" destId="{FB885D3B-80AD-4660-A3EF-52989080762A}" srcOrd="0" destOrd="0" presId="urn:microsoft.com/office/officeart/2009/3/layout/HorizontalOrganizationChart"/>
    <dgm:cxn modelId="{F44B4FFD-9B8D-49AF-A678-BEA6817CC377}" type="presOf" srcId="{CBD9F9EC-CE0A-4C1F-9FB0-E3A06E28A4FE}" destId="{D16D548B-174B-4193-A3AF-820B1767A9BB}" srcOrd="0" destOrd="0" presId="urn:microsoft.com/office/officeart/2009/3/layout/HorizontalOrganizationChart"/>
    <dgm:cxn modelId="{AA7C1941-65F8-46EA-9A72-D088993471EA}" srcId="{9CB86F5E-2241-47A0-A70A-613139F0971B}" destId="{441DAFA1-604F-4DE8-B857-7873A180DD28}" srcOrd="4" destOrd="0" parTransId="{3574352D-A052-4B7E-A733-F35929961B40}" sibTransId="{B525E264-A1C5-486E-9A96-A10DAA4E5198}"/>
    <dgm:cxn modelId="{83B0699D-DDFA-4414-B33F-8B80E10D8D96}" type="presOf" srcId="{218A2C3A-8470-4584-87C8-92E007C02A8E}" destId="{0FF24AB5-7DF2-454C-BC45-DDF2F504536E}" srcOrd="0" destOrd="0" presId="urn:microsoft.com/office/officeart/2009/3/layout/HorizontalOrganizationChart"/>
    <dgm:cxn modelId="{98F1FD4D-303E-436E-8D6F-D0081BA9586A}" type="presOf" srcId="{032DA303-980F-4118-B3EE-B9DD0E2232ED}" destId="{FDF83625-0BB8-4D7C-93E4-7D6C8A91469D}" srcOrd="1" destOrd="0" presId="urn:microsoft.com/office/officeart/2009/3/layout/HorizontalOrganizationChart"/>
    <dgm:cxn modelId="{9FB97F7F-74B4-4064-BED9-342766B8FDDD}" type="presOf" srcId="{C3BB9AEC-2699-4CC9-B099-3C181E19758C}" destId="{842AB10D-A682-4E7E-81B8-42C12F2DE75D}" srcOrd="1" destOrd="0" presId="urn:microsoft.com/office/officeart/2009/3/layout/HorizontalOrganizationChart"/>
    <dgm:cxn modelId="{56A973AC-8510-4AD0-B85F-752990D17203}" type="presOf" srcId="{94EF3858-FDEF-4D1A-9918-75AF0BBEA4FA}" destId="{7FD2A138-BB4E-4545-AD1D-56EEE7D21965}" srcOrd="1" destOrd="0" presId="urn:microsoft.com/office/officeart/2009/3/layout/HorizontalOrganizationChart"/>
    <dgm:cxn modelId="{ECB1276B-9024-452A-8FCD-5BB809307E08}" srcId="{6EBA1A5A-F437-4D95-B12C-A91075888E47}" destId="{96FB8525-C138-41DD-A1E7-D03F9445BAC3}" srcOrd="0" destOrd="0" parTransId="{771F567F-65BD-465E-8472-00541A894F7E}" sibTransId="{B269C57D-E8E4-471B-9762-6DC6CB79FCDC}"/>
    <dgm:cxn modelId="{F6116FEA-55CD-41FF-AC58-B5A9EE1563C2}" type="presOf" srcId="{96FB8525-C138-41DD-A1E7-D03F9445BAC3}" destId="{488D8564-9C7D-4DDF-880F-F6B87C682BDD}" srcOrd="0" destOrd="0" presId="urn:microsoft.com/office/officeart/2009/3/layout/HorizontalOrganizationChart"/>
    <dgm:cxn modelId="{A708A3DB-EE5B-4D79-890B-B06B96E4B435}" srcId="{31842698-6C1A-41CC-9BF2-4E1AACB9C72E}" destId="{9CB86F5E-2241-47A0-A70A-613139F0971B}" srcOrd="1" destOrd="0" parTransId="{ECDBAF86-1EDA-4AC0-ADD9-F3949488FFE3}" sibTransId="{AEB99729-6FB4-4339-89B4-2C0BB04E2462}"/>
    <dgm:cxn modelId="{1809F8F8-BDFB-424A-8339-ACA2A42E0867}" type="presOf" srcId="{94EF3858-FDEF-4D1A-9918-75AF0BBEA4FA}" destId="{423FE2AF-D393-4848-A7D5-C0C21A28F144}" srcOrd="0" destOrd="0" presId="urn:microsoft.com/office/officeart/2009/3/layout/HorizontalOrganizationChart"/>
    <dgm:cxn modelId="{7148452F-6212-4523-9EC6-9F1830DC1214}" type="presOf" srcId="{E9D4E64C-55C3-4C77-AF8E-3EA512005708}" destId="{F0AA43FB-1637-43FC-AAC1-1297C83B8A8E}" srcOrd="1" destOrd="0" presId="urn:microsoft.com/office/officeart/2009/3/layout/HorizontalOrganizationChart"/>
    <dgm:cxn modelId="{7C405F45-5508-48D5-AEC9-34B402214F72}" type="presOf" srcId="{6EBA1A5A-F437-4D95-B12C-A91075888E47}" destId="{5F96C8D8-6B62-4AD2-BFD9-F6BF858DE114}" srcOrd="0" destOrd="0" presId="urn:microsoft.com/office/officeart/2009/3/layout/HorizontalOrganizationChart"/>
    <dgm:cxn modelId="{3D014061-DE98-4AA7-AC1C-3FCAE335F48C}" type="presOf" srcId="{96FB8525-C138-41DD-A1E7-D03F9445BAC3}" destId="{0FE0159A-ACC7-4780-8D87-5E349BF126D8}" srcOrd="1" destOrd="0" presId="urn:microsoft.com/office/officeart/2009/3/layout/HorizontalOrganizationChart"/>
    <dgm:cxn modelId="{D96BC9E0-E9FA-4257-B8C6-335B5D05E079}" srcId="{31842698-6C1A-41CC-9BF2-4E1AACB9C72E}" destId="{82B4D791-7630-4506-9C14-9D5CA6939BF4}" srcOrd="0" destOrd="0" parTransId="{3A206FDA-87C5-470A-BDEA-2FBAC2088FF7}" sibTransId="{061021C1-4AE5-4551-82D1-8D7687E3812A}"/>
    <dgm:cxn modelId="{3E0E6B7F-1C7B-4133-B00C-AC907DFEE0ED}" type="presOf" srcId="{032DA303-980F-4118-B3EE-B9DD0E2232ED}" destId="{2C188A51-7C3A-4C57-A7E6-58F89085B5FE}" srcOrd="0" destOrd="0" presId="urn:microsoft.com/office/officeart/2009/3/layout/HorizontalOrganizationChart"/>
    <dgm:cxn modelId="{09F70992-7DE4-4710-9ADF-D3FDBD0E0707}" type="presOf" srcId="{6F1FDF68-D1FB-4F48-A475-DA44A13BD14C}" destId="{1F91151A-9A24-4746-B36E-311E7EA8F252}" srcOrd="0" destOrd="0" presId="urn:microsoft.com/office/officeart/2009/3/layout/HorizontalOrganizationChart"/>
    <dgm:cxn modelId="{A7835ABD-7F8C-4717-B1FA-07FD062FAE1D}" type="presOf" srcId="{31842698-6C1A-41CC-9BF2-4E1AACB9C72E}" destId="{ADF912FF-35C5-46CD-815A-24C17053C328}" srcOrd="1" destOrd="0" presId="urn:microsoft.com/office/officeart/2009/3/layout/HorizontalOrganizationChart"/>
    <dgm:cxn modelId="{9CE1F8A7-C8C5-4EB9-AC93-5C1C1D972259}" srcId="{7491F9B4-6D7F-4ED7-ADAC-2FAE350C9A30}" destId="{C3BB9AEC-2699-4CC9-B099-3C181E19758C}" srcOrd="0" destOrd="0" parTransId="{37D840E3-A178-4427-963A-ED095DE3692C}" sibTransId="{AA79DDE9-A9BD-401D-BFE8-9688F3F75847}"/>
    <dgm:cxn modelId="{6EBB5A3D-D81E-4F4C-B72F-48E7389FD347}" type="presOf" srcId="{6C4B47D0-73F7-4965-81F3-787A22C2FEDC}" destId="{BD43D9C3-524F-4332-8A7A-7BC2C0C390E3}" srcOrd="1" destOrd="0" presId="urn:microsoft.com/office/officeart/2009/3/layout/HorizontalOrganizationChart"/>
    <dgm:cxn modelId="{77792F07-4271-47A7-AEF4-75B73619B5EB}" type="presOf" srcId="{10866614-F874-467B-92C7-5FDAF7F50AE5}" destId="{9A153535-2696-4867-A5CE-93AEFCBD1A19}" srcOrd="0" destOrd="0" presId="urn:microsoft.com/office/officeart/2009/3/layout/HorizontalOrganizationChart"/>
    <dgm:cxn modelId="{51960039-1045-47AC-A3D5-0666D3D0DDBD}" type="presOf" srcId="{3B3AB922-C6F0-4D46-9D44-17B152CDF1D7}" destId="{945DC8DA-7968-4703-A25D-C06F17CC8FDF}" srcOrd="0" destOrd="0" presId="urn:microsoft.com/office/officeart/2009/3/layout/HorizontalOrganizationChart"/>
    <dgm:cxn modelId="{E8F89C1E-F15D-4F5C-B3A5-AA885C15CE94}" type="presOf" srcId="{C9E76570-0408-4215-9BAA-21F2938C042D}" destId="{2BC70544-4C26-448E-9EFE-DFFCF59D4FBF}" srcOrd="0" destOrd="0" presId="urn:microsoft.com/office/officeart/2009/3/layout/HorizontalOrganizationChart"/>
    <dgm:cxn modelId="{A57FD133-CF13-4BE6-AB3D-1FB4735B0819}" type="presOf" srcId="{10866614-F874-467B-92C7-5FDAF7F50AE5}" destId="{6A5A0D4F-FCAD-4344-A955-69301305ED51}" srcOrd="1" destOrd="0" presId="urn:microsoft.com/office/officeart/2009/3/layout/HorizontalOrganizationChart"/>
    <dgm:cxn modelId="{4687B1DD-E402-4237-BB82-75D11C4756C8}" type="presOf" srcId="{3574352D-A052-4B7E-A733-F35929961B40}" destId="{E0541F62-B800-4B4B-8120-A365EECF3F59}" srcOrd="0" destOrd="0" presId="urn:microsoft.com/office/officeart/2009/3/layout/HorizontalOrganizationChart"/>
    <dgm:cxn modelId="{876C7A1C-CD13-4B81-A017-E75F6C232517}" type="presOf" srcId="{ECDBAF86-1EDA-4AC0-ADD9-F3949488FFE3}" destId="{590F7513-7F55-414D-A20C-14CEFBF7D8DE}" srcOrd="0" destOrd="0" presId="urn:microsoft.com/office/officeart/2009/3/layout/HorizontalOrganizationChart"/>
    <dgm:cxn modelId="{C18430B0-8E52-4639-B4AD-924921228A2B}" type="presOf" srcId="{7491F9B4-6D7F-4ED7-ADAC-2FAE350C9A30}" destId="{2D4A06CD-3034-4F0C-8682-6D3E643F646B}" srcOrd="1" destOrd="0" presId="urn:microsoft.com/office/officeart/2009/3/layout/HorizontalOrganizationChart"/>
    <dgm:cxn modelId="{B3697F49-D9CD-4CD8-824D-EB7A399D1103}" type="presOf" srcId="{3A206FDA-87C5-470A-BDEA-2FBAC2088FF7}" destId="{49826B93-5005-485C-B42F-9257E8BA2BD1}" srcOrd="0" destOrd="0" presId="urn:microsoft.com/office/officeart/2009/3/layout/HorizontalOrganizationChart"/>
    <dgm:cxn modelId="{D0104B3B-44A0-4DFB-9D45-6E1EDB9F1358}" srcId="{6C4B47D0-73F7-4965-81F3-787A22C2FEDC}" destId="{E9D4E64C-55C3-4C77-AF8E-3EA512005708}" srcOrd="0" destOrd="0" parTransId="{9B54710E-DF1A-4886-A9D6-6B07F284ED40}" sibTransId="{E76B5E81-5D07-4698-8AB2-4BDFC4E13611}"/>
    <dgm:cxn modelId="{C0498591-8C23-44AD-AF39-9079BF04EC88}" type="presParOf" srcId="{9E70E7BE-6C4E-42C8-9214-9598E1925AA1}" destId="{09B77B45-8020-4D29-9FBD-23F4C06C04B6}" srcOrd="0" destOrd="0" presId="urn:microsoft.com/office/officeart/2009/3/layout/HorizontalOrganizationChart"/>
    <dgm:cxn modelId="{7E4A11A0-1FEC-4266-B2E3-1BD2C2E62058}" type="presParOf" srcId="{09B77B45-8020-4D29-9FBD-23F4C06C04B6}" destId="{5572EF82-4026-4F2B-8D26-236B5BBD0D1D}" srcOrd="0" destOrd="0" presId="urn:microsoft.com/office/officeart/2009/3/layout/HorizontalOrganizationChart"/>
    <dgm:cxn modelId="{BFCB685E-D9DF-4E80-8D9B-D38C1E9C9B8F}" type="presParOf" srcId="{5572EF82-4026-4F2B-8D26-236B5BBD0D1D}" destId="{9959A42A-68ED-4EF7-AB64-8EFB966A3165}" srcOrd="0" destOrd="0" presId="urn:microsoft.com/office/officeart/2009/3/layout/HorizontalOrganizationChart"/>
    <dgm:cxn modelId="{01AE59A4-6D81-4A4B-874E-71534239B515}" type="presParOf" srcId="{5572EF82-4026-4F2B-8D26-236B5BBD0D1D}" destId="{ADF912FF-35C5-46CD-815A-24C17053C328}" srcOrd="1" destOrd="0" presId="urn:microsoft.com/office/officeart/2009/3/layout/HorizontalOrganizationChart"/>
    <dgm:cxn modelId="{2F098289-DF4E-42A3-86B5-D1B907C22EBF}" type="presParOf" srcId="{09B77B45-8020-4D29-9FBD-23F4C06C04B6}" destId="{161DF934-BFA8-4BB9-A1F7-6230BB022E50}" srcOrd="1" destOrd="0" presId="urn:microsoft.com/office/officeart/2009/3/layout/HorizontalOrganizationChart"/>
    <dgm:cxn modelId="{25103BDA-7C23-476A-B418-5644D277B78E}" type="presParOf" srcId="{161DF934-BFA8-4BB9-A1F7-6230BB022E50}" destId="{49826B93-5005-485C-B42F-9257E8BA2BD1}" srcOrd="0" destOrd="0" presId="urn:microsoft.com/office/officeart/2009/3/layout/HorizontalOrganizationChart"/>
    <dgm:cxn modelId="{F46776BF-EC15-4DC9-92B2-A27B2B1E3BEE}" type="presParOf" srcId="{161DF934-BFA8-4BB9-A1F7-6230BB022E50}" destId="{4565289E-E462-4102-9D95-683E57165B23}" srcOrd="1" destOrd="0" presId="urn:microsoft.com/office/officeart/2009/3/layout/HorizontalOrganizationChart"/>
    <dgm:cxn modelId="{BB58A02B-0E02-4B46-8B12-002A30050A1F}" type="presParOf" srcId="{4565289E-E462-4102-9D95-683E57165B23}" destId="{EB98CF80-7080-4DBE-BAC2-311028C05E64}" srcOrd="0" destOrd="0" presId="urn:microsoft.com/office/officeart/2009/3/layout/HorizontalOrganizationChart"/>
    <dgm:cxn modelId="{CCD7BA26-BD83-4558-BE07-EFDFCDCA2DB0}" type="presParOf" srcId="{EB98CF80-7080-4DBE-BAC2-311028C05E64}" destId="{8999E692-C3FB-4F9D-8BBA-E0B36647CCAB}" srcOrd="0" destOrd="0" presId="urn:microsoft.com/office/officeart/2009/3/layout/HorizontalOrganizationChart"/>
    <dgm:cxn modelId="{AFE10F16-23B3-4A6A-82E4-1035E66C9864}" type="presParOf" srcId="{EB98CF80-7080-4DBE-BAC2-311028C05E64}" destId="{2B48D548-1DC0-4EA9-822B-A9C33A7EBD13}" srcOrd="1" destOrd="0" presId="urn:microsoft.com/office/officeart/2009/3/layout/HorizontalOrganizationChart"/>
    <dgm:cxn modelId="{2B0EDE1D-8378-491E-B312-D14D2814395B}" type="presParOf" srcId="{4565289E-E462-4102-9D95-683E57165B23}" destId="{AF4A9DB9-5349-4270-9918-2CB7C8338539}" srcOrd="1" destOrd="0" presId="urn:microsoft.com/office/officeart/2009/3/layout/HorizontalOrganizationChart"/>
    <dgm:cxn modelId="{71DEB252-A96B-40EB-9397-BD9F3D545C8C}" type="presParOf" srcId="{AF4A9DB9-5349-4270-9918-2CB7C8338539}" destId="{945DC8DA-7968-4703-A25D-C06F17CC8FDF}" srcOrd="0" destOrd="0" presId="urn:microsoft.com/office/officeart/2009/3/layout/HorizontalOrganizationChart"/>
    <dgm:cxn modelId="{E93EADB1-337B-4306-A54C-8F7424C3F0B8}" type="presParOf" srcId="{AF4A9DB9-5349-4270-9918-2CB7C8338539}" destId="{C0C1C388-C88C-46C4-9476-05CCF0D54EBF}" srcOrd="1" destOrd="0" presId="urn:microsoft.com/office/officeart/2009/3/layout/HorizontalOrganizationChart"/>
    <dgm:cxn modelId="{7F7F2E87-29C6-4C9C-81F0-275401EC92FD}" type="presParOf" srcId="{C0C1C388-C88C-46C4-9476-05CCF0D54EBF}" destId="{FF2BAE7D-E422-4C7E-B76D-95DDAC810C84}" srcOrd="0" destOrd="0" presId="urn:microsoft.com/office/officeart/2009/3/layout/HorizontalOrganizationChart"/>
    <dgm:cxn modelId="{CE4EF48D-7620-48A6-BB68-8FF1103D6518}" type="presParOf" srcId="{FF2BAE7D-E422-4C7E-B76D-95DDAC810C84}" destId="{D5F3FF54-CC00-4E2C-B249-4534DAE72F56}" srcOrd="0" destOrd="0" presId="urn:microsoft.com/office/officeart/2009/3/layout/HorizontalOrganizationChart"/>
    <dgm:cxn modelId="{310D9D81-9230-4F96-B7D9-D7AFE8BF2BAA}" type="presParOf" srcId="{FF2BAE7D-E422-4C7E-B76D-95DDAC810C84}" destId="{2D4A06CD-3034-4F0C-8682-6D3E643F646B}" srcOrd="1" destOrd="0" presId="urn:microsoft.com/office/officeart/2009/3/layout/HorizontalOrganizationChart"/>
    <dgm:cxn modelId="{0A955B3D-F538-4CB2-AD9A-D41CEBF6A473}" type="presParOf" srcId="{C0C1C388-C88C-46C4-9476-05CCF0D54EBF}" destId="{A8460F3C-C7EB-455F-B157-91726341EAA8}" srcOrd="1" destOrd="0" presId="urn:microsoft.com/office/officeart/2009/3/layout/HorizontalOrganizationChart"/>
    <dgm:cxn modelId="{89DE592A-FC56-4753-A36B-E7328C5A1343}" type="presParOf" srcId="{A8460F3C-C7EB-455F-B157-91726341EAA8}" destId="{E8390E84-D868-4347-832C-33B567CCD9D6}" srcOrd="0" destOrd="0" presId="urn:microsoft.com/office/officeart/2009/3/layout/HorizontalOrganizationChart"/>
    <dgm:cxn modelId="{88F1E57C-B524-4E6C-B162-5EB2FC391B56}" type="presParOf" srcId="{A8460F3C-C7EB-455F-B157-91726341EAA8}" destId="{EDCAE0E9-B234-45A6-8FC9-C683395B0235}" srcOrd="1" destOrd="0" presId="urn:microsoft.com/office/officeart/2009/3/layout/HorizontalOrganizationChart"/>
    <dgm:cxn modelId="{BDC1E442-9C57-43DE-B507-C037EC961D9B}" type="presParOf" srcId="{EDCAE0E9-B234-45A6-8FC9-C683395B0235}" destId="{F22FCC0D-4863-40CC-804C-97818DAE6C0C}" srcOrd="0" destOrd="0" presId="urn:microsoft.com/office/officeart/2009/3/layout/HorizontalOrganizationChart"/>
    <dgm:cxn modelId="{FD4782D4-B64C-464C-A1CD-ABA3EF07A56D}" type="presParOf" srcId="{F22FCC0D-4863-40CC-804C-97818DAE6C0C}" destId="{D77E3328-9072-4B5B-9A5B-9987CCF6F203}" srcOrd="0" destOrd="0" presId="urn:microsoft.com/office/officeart/2009/3/layout/HorizontalOrganizationChart"/>
    <dgm:cxn modelId="{5BEF9BFF-CEB3-44AF-B92B-49C59DF8646F}" type="presParOf" srcId="{F22FCC0D-4863-40CC-804C-97818DAE6C0C}" destId="{842AB10D-A682-4E7E-81B8-42C12F2DE75D}" srcOrd="1" destOrd="0" presId="urn:microsoft.com/office/officeart/2009/3/layout/HorizontalOrganizationChart"/>
    <dgm:cxn modelId="{9702F32E-98BE-4A74-9403-3A36FB210683}" type="presParOf" srcId="{EDCAE0E9-B234-45A6-8FC9-C683395B0235}" destId="{76AADF61-1F16-4BC8-8F2D-30FB23679D98}" srcOrd="1" destOrd="0" presId="urn:microsoft.com/office/officeart/2009/3/layout/HorizontalOrganizationChart"/>
    <dgm:cxn modelId="{8AFC1118-B8C6-457A-B17D-8A1356033D3C}" type="presParOf" srcId="{EDCAE0E9-B234-45A6-8FC9-C683395B0235}" destId="{541632F0-9906-44CE-9D03-4AE6525C1C90}" srcOrd="2" destOrd="0" presId="urn:microsoft.com/office/officeart/2009/3/layout/HorizontalOrganizationChart"/>
    <dgm:cxn modelId="{370A9ACC-82B3-4875-B45F-08921781B8A5}" type="presParOf" srcId="{C0C1C388-C88C-46C4-9476-05CCF0D54EBF}" destId="{601A03A4-7B39-4B9D-B63D-CB98456D6B17}" srcOrd="2" destOrd="0" presId="urn:microsoft.com/office/officeart/2009/3/layout/HorizontalOrganizationChart"/>
    <dgm:cxn modelId="{4771565D-AA17-4B60-A913-13E20BE8C740}" type="presParOf" srcId="{AF4A9DB9-5349-4270-9918-2CB7C8338539}" destId="{AB3D43A7-120D-492B-9059-9FE26ED2A06A}" srcOrd="2" destOrd="0" presId="urn:microsoft.com/office/officeart/2009/3/layout/HorizontalOrganizationChart"/>
    <dgm:cxn modelId="{B68DAD98-42B3-4507-8791-7AA4C1D1294C}" type="presParOf" srcId="{AF4A9DB9-5349-4270-9918-2CB7C8338539}" destId="{44F43B4D-64E6-4D1C-99BA-A81589D299A5}" srcOrd="3" destOrd="0" presId="urn:microsoft.com/office/officeart/2009/3/layout/HorizontalOrganizationChart"/>
    <dgm:cxn modelId="{D7630558-494C-4A9A-943F-325787A82256}" type="presParOf" srcId="{44F43B4D-64E6-4D1C-99BA-A81589D299A5}" destId="{47409D19-B157-481C-A9D1-CFF865BD00E8}" srcOrd="0" destOrd="0" presId="urn:microsoft.com/office/officeart/2009/3/layout/HorizontalOrganizationChart"/>
    <dgm:cxn modelId="{56B97429-3521-46E2-9B74-34B9C89C9371}" type="presParOf" srcId="{47409D19-B157-481C-A9D1-CFF865BD00E8}" destId="{20EB4F88-BF79-4FBB-83C5-076F54ADB7DA}" srcOrd="0" destOrd="0" presId="urn:microsoft.com/office/officeart/2009/3/layout/HorizontalOrganizationChart"/>
    <dgm:cxn modelId="{FC32172F-110B-42C8-8915-8496321BDBA2}" type="presParOf" srcId="{47409D19-B157-481C-A9D1-CFF865BD00E8}" destId="{BD43D9C3-524F-4332-8A7A-7BC2C0C390E3}" srcOrd="1" destOrd="0" presId="urn:microsoft.com/office/officeart/2009/3/layout/HorizontalOrganizationChart"/>
    <dgm:cxn modelId="{77844949-5408-4A95-A5E9-72E2F90A96E8}" type="presParOf" srcId="{44F43B4D-64E6-4D1C-99BA-A81589D299A5}" destId="{E0485C48-2D79-45F1-8E08-3E729D50BA50}" srcOrd="1" destOrd="0" presId="urn:microsoft.com/office/officeart/2009/3/layout/HorizontalOrganizationChart"/>
    <dgm:cxn modelId="{277016D6-24DB-4832-85A6-C68D7A13D4D4}" type="presParOf" srcId="{E0485C48-2D79-45F1-8E08-3E729D50BA50}" destId="{4D1D6AF3-B744-4B43-89DE-9AE4DCB7F91F}" srcOrd="0" destOrd="0" presId="urn:microsoft.com/office/officeart/2009/3/layout/HorizontalOrganizationChart"/>
    <dgm:cxn modelId="{7B5496ED-C7F8-4E3A-A505-9C16BA3F0A40}" type="presParOf" srcId="{E0485C48-2D79-45F1-8E08-3E729D50BA50}" destId="{4FA43D70-6194-438C-91F6-9049EA4863F1}" srcOrd="1" destOrd="0" presId="urn:microsoft.com/office/officeart/2009/3/layout/HorizontalOrganizationChart"/>
    <dgm:cxn modelId="{FC1EA0A4-5ED9-4729-B76D-9090A225516A}" type="presParOf" srcId="{4FA43D70-6194-438C-91F6-9049EA4863F1}" destId="{633057FD-419B-4137-864C-6D1828E6A451}" srcOrd="0" destOrd="0" presId="urn:microsoft.com/office/officeart/2009/3/layout/HorizontalOrganizationChart"/>
    <dgm:cxn modelId="{B500FC53-141D-4D23-9109-F1275143D742}" type="presParOf" srcId="{633057FD-419B-4137-864C-6D1828E6A451}" destId="{D92BE7FF-B369-4D7D-93E2-4677F80218C5}" srcOrd="0" destOrd="0" presId="urn:microsoft.com/office/officeart/2009/3/layout/HorizontalOrganizationChart"/>
    <dgm:cxn modelId="{5B4FF0D9-8907-4CEB-9388-7D92EF1FF390}" type="presParOf" srcId="{633057FD-419B-4137-864C-6D1828E6A451}" destId="{F0AA43FB-1637-43FC-AAC1-1297C83B8A8E}" srcOrd="1" destOrd="0" presId="urn:microsoft.com/office/officeart/2009/3/layout/HorizontalOrganizationChart"/>
    <dgm:cxn modelId="{CE4490DD-3651-482A-8923-49FF0C91BEC5}" type="presParOf" srcId="{4FA43D70-6194-438C-91F6-9049EA4863F1}" destId="{9F08AAED-DA52-42A8-8806-B5F3272FD090}" srcOrd="1" destOrd="0" presId="urn:microsoft.com/office/officeart/2009/3/layout/HorizontalOrganizationChart"/>
    <dgm:cxn modelId="{66A6081E-B3F7-4725-A90F-A70CF2027A32}" type="presParOf" srcId="{4FA43D70-6194-438C-91F6-9049EA4863F1}" destId="{2BD58713-547C-4C95-B01B-35DA4974A633}" srcOrd="2" destOrd="0" presId="urn:microsoft.com/office/officeart/2009/3/layout/HorizontalOrganizationChart"/>
    <dgm:cxn modelId="{70AFB40F-FBE9-4EF6-A847-277904CFD40A}" type="presParOf" srcId="{44F43B4D-64E6-4D1C-99BA-A81589D299A5}" destId="{608A9D69-007A-4D42-8DDE-2DC36BCC7C46}" srcOrd="2" destOrd="0" presId="urn:microsoft.com/office/officeart/2009/3/layout/HorizontalOrganizationChart"/>
    <dgm:cxn modelId="{BC93B06E-26F5-426E-9B9A-0A30D30AF686}" type="presParOf" srcId="{AF4A9DB9-5349-4270-9918-2CB7C8338539}" destId="{DB16232E-8F81-42BF-8342-648050BF25E8}" srcOrd="4" destOrd="0" presId="urn:microsoft.com/office/officeart/2009/3/layout/HorizontalOrganizationChart"/>
    <dgm:cxn modelId="{8CD809F9-8219-419B-AA3A-99D0A02A49B0}" type="presParOf" srcId="{AF4A9DB9-5349-4270-9918-2CB7C8338539}" destId="{ADBFECB2-E676-48D0-9126-6F1437547E81}" srcOrd="5" destOrd="0" presId="urn:microsoft.com/office/officeart/2009/3/layout/HorizontalOrganizationChart"/>
    <dgm:cxn modelId="{33899A1E-A9DF-4A46-982A-AD2905E5A8AB}" type="presParOf" srcId="{ADBFECB2-E676-48D0-9126-6F1437547E81}" destId="{7003F930-1710-43DC-89BC-5839DCA10B3B}" srcOrd="0" destOrd="0" presId="urn:microsoft.com/office/officeart/2009/3/layout/HorizontalOrganizationChart"/>
    <dgm:cxn modelId="{0DCCE414-39F4-4293-9A97-9EDE94B4B7D2}" type="presParOf" srcId="{7003F930-1710-43DC-89BC-5839DCA10B3B}" destId="{C5B57D1D-6E3A-4831-B922-1DD27139A766}" srcOrd="0" destOrd="0" presId="urn:microsoft.com/office/officeart/2009/3/layout/HorizontalOrganizationChart"/>
    <dgm:cxn modelId="{805FCEBE-0C6A-4652-BA5F-46DF47BFB968}" type="presParOf" srcId="{7003F930-1710-43DC-89BC-5839DCA10B3B}" destId="{8F650E0B-867E-40D4-96BB-5454577CA469}" srcOrd="1" destOrd="0" presId="urn:microsoft.com/office/officeart/2009/3/layout/HorizontalOrganizationChart"/>
    <dgm:cxn modelId="{E21C76D7-01D8-4BFF-9C87-3F2990F93450}" type="presParOf" srcId="{ADBFECB2-E676-48D0-9126-6F1437547E81}" destId="{CBFDA191-C1F8-44FE-AEB9-67FDB435C28A}" srcOrd="1" destOrd="0" presId="urn:microsoft.com/office/officeart/2009/3/layout/HorizontalOrganizationChart"/>
    <dgm:cxn modelId="{480DC6B6-8DC6-4BAE-B0CF-5A19F0CD76C9}" type="presParOf" srcId="{ADBFECB2-E676-48D0-9126-6F1437547E81}" destId="{F2A0AD53-A687-4AE7-AAF6-58705C268559}" srcOrd="2" destOrd="0" presId="urn:microsoft.com/office/officeart/2009/3/layout/HorizontalOrganizationChart"/>
    <dgm:cxn modelId="{CC54AE7C-25A4-4D00-AECA-C03A7A90C08B}" type="presParOf" srcId="{AF4A9DB9-5349-4270-9918-2CB7C8338539}" destId="{94FFC662-1483-4D94-ACDB-37D292EC470B}" srcOrd="6" destOrd="0" presId="urn:microsoft.com/office/officeart/2009/3/layout/HorizontalOrganizationChart"/>
    <dgm:cxn modelId="{5EDF89D9-5E0E-4548-B2E7-B59FDFCEB989}" type="presParOf" srcId="{AF4A9DB9-5349-4270-9918-2CB7C8338539}" destId="{5E4AB431-2055-46A1-A541-114CADF67E14}" srcOrd="7" destOrd="0" presId="urn:microsoft.com/office/officeart/2009/3/layout/HorizontalOrganizationChart"/>
    <dgm:cxn modelId="{65E4EF1D-30DD-4E6C-A928-6FC2B3C7D312}" type="presParOf" srcId="{5E4AB431-2055-46A1-A541-114CADF67E14}" destId="{333D00A4-0EFD-4ADC-B4FA-DAC567D6DF0B}" srcOrd="0" destOrd="0" presId="urn:microsoft.com/office/officeart/2009/3/layout/HorizontalOrganizationChart"/>
    <dgm:cxn modelId="{3B7ED2CC-8DD8-4DA8-812F-7D593225D80A}" type="presParOf" srcId="{333D00A4-0EFD-4ADC-B4FA-DAC567D6DF0B}" destId="{2C188A51-7C3A-4C57-A7E6-58F89085B5FE}" srcOrd="0" destOrd="0" presId="urn:microsoft.com/office/officeart/2009/3/layout/HorizontalOrganizationChart"/>
    <dgm:cxn modelId="{01B97088-8C39-4276-8A8C-AEFE7293A980}" type="presParOf" srcId="{333D00A4-0EFD-4ADC-B4FA-DAC567D6DF0B}" destId="{FDF83625-0BB8-4D7C-93E4-7D6C8A91469D}" srcOrd="1" destOrd="0" presId="urn:microsoft.com/office/officeart/2009/3/layout/HorizontalOrganizationChart"/>
    <dgm:cxn modelId="{0CA2AB0A-AEB0-476E-B4B3-EE8A750E9907}" type="presParOf" srcId="{5E4AB431-2055-46A1-A541-114CADF67E14}" destId="{50EEECD9-B402-4C83-9881-22F4400D1011}" srcOrd="1" destOrd="0" presId="urn:microsoft.com/office/officeart/2009/3/layout/HorizontalOrganizationChart"/>
    <dgm:cxn modelId="{EC31E05B-60A7-4BEA-9981-E2EBF3B12808}" type="presParOf" srcId="{50EEECD9-B402-4C83-9881-22F4400D1011}" destId="{FE365406-7F04-4B23-A452-A4D08D169CBF}" srcOrd="0" destOrd="0" presId="urn:microsoft.com/office/officeart/2009/3/layout/HorizontalOrganizationChart"/>
    <dgm:cxn modelId="{38F7C99F-2682-4EF2-8174-5026E8E2E3FF}" type="presParOf" srcId="{50EEECD9-B402-4C83-9881-22F4400D1011}" destId="{6F17CFAD-D883-48FA-AAD0-6C5058EF41F3}" srcOrd="1" destOrd="0" presId="urn:microsoft.com/office/officeart/2009/3/layout/HorizontalOrganizationChart"/>
    <dgm:cxn modelId="{2847A18F-9FCD-44D5-A5F7-50B6918BE2A5}" type="presParOf" srcId="{6F17CFAD-D883-48FA-AAD0-6C5058EF41F3}" destId="{918DF2A3-C76C-4880-BB5B-17B05CC87636}" srcOrd="0" destOrd="0" presId="urn:microsoft.com/office/officeart/2009/3/layout/HorizontalOrganizationChart"/>
    <dgm:cxn modelId="{517C1942-B92A-4C70-B6F1-A5AE05042DCA}" type="presParOf" srcId="{918DF2A3-C76C-4880-BB5B-17B05CC87636}" destId="{57B773E5-8FD0-4E59-909A-7702C50A7170}" srcOrd="0" destOrd="0" presId="urn:microsoft.com/office/officeart/2009/3/layout/HorizontalOrganizationChart"/>
    <dgm:cxn modelId="{FD67C38F-3E58-42C6-A5C7-1B203D69E624}" type="presParOf" srcId="{918DF2A3-C76C-4880-BB5B-17B05CC87636}" destId="{5A30C895-1B39-452F-82FF-C538DA956CF5}" srcOrd="1" destOrd="0" presId="urn:microsoft.com/office/officeart/2009/3/layout/HorizontalOrganizationChart"/>
    <dgm:cxn modelId="{C84D388E-B394-458B-837A-6ED593C91AED}" type="presParOf" srcId="{6F17CFAD-D883-48FA-AAD0-6C5058EF41F3}" destId="{055133FF-E628-47F3-B218-C7C60C9A4702}" srcOrd="1" destOrd="0" presId="urn:microsoft.com/office/officeart/2009/3/layout/HorizontalOrganizationChart"/>
    <dgm:cxn modelId="{1BBBD93E-0837-48BF-A2EA-9D0B94EA9B44}" type="presParOf" srcId="{6F17CFAD-D883-48FA-AAD0-6C5058EF41F3}" destId="{138232AE-6F20-4D8C-9D91-82D3A14F52BE}" srcOrd="2" destOrd="0" presId="urn:microsoft.com/office/officeart/2009/3/layout/HorizontalOrganizationChart"/>
    <dgm:cxn modelId="{272B5DDE-A682-404C-AE56-C2A3C122FFD4}" type="presParOf" srcId="{5E4AB431-2055-46A1-A541-114CADF67E14}" destId="{93AEE7B2-F85B-40DA-923B-EF559A171A90}" srcOrd="2" destOrd="0" presId="urn:microsoft.com/office/officeart/2009/3/layout/HorizontalOrganizationChart"/>
    <dgm:cxn modelId="{B6314E28-518A-440E-850C-A0AB73E69C04}" type="presParOf" srcId="{AF4A9DB9-5349-4270-9918-2CB7C8338539}" destId="{DACBCF3E-A222-4398-A56D-90CEBD816AA4}" srcOrd="8" destOrd="0" presId="urn:microsoft.com/office/officeart/2009/3/layout/HorizontalOrganizationChart"/>
    <dgm:cxn modelId="{9CD93C40-3DF8-4D8F-BEFC-64BB0D893B87}" type="presParOf" srcId="{AF4A9DB9-5349-4270-9918-2CB7C8338539}" destId="{33EB6D3A-AE3A-401D-8EF4-F334CE7227FC}" srcOrd="9" destOrd="0" presId="urn:microsoft.com/office/officeart/2009/3/layout/HorizontalOrganizationChart"/>
    <dgm:cxn modelId="{A3A41FD2-BD87-44BC-9011-8DCFE908302D}" type="presParOf" srcId="{33EB6D3A-AE3A-401D-8EF4-F334CE7227FC}" destId="{B34D428C-99FE-4142-9C7B-65A8B8A0AD24}" srcOrd="0" destOrd="0" presId="urn:microsoft.com/office/officeart/2009/3/layout/HorizontalOrganizationChart"/>
    <dgm:cxn modelId="{EEFB4F7A-998F-4BCE-8D17-0CDF37B40B4E}" type="presParOf" srcId="{B34D428C-99FE-4142-9C7B-65A8B8A0AD24}" destId="{5F96C8D8-6B62-4AD2-BFD9-F6BF858DE114}" srcOrd="0" destOrd="0" presId="urn:microsoft.com/office/officeart/2009/3/layout/HorizontalOrganizationChart"/>
    <dgm:cxn modelId="{0834226C-B42E-425A-A9DF-E28B4E6A48DC}" type="presParOf" srcId="{B34D428C-99FE-4142-9C7B-65A8B8A0AD24}" destId="{5C62402B-8B25-45B8-9447-C273DE7B861E}" srcOrd="1" destOrd="0" presId="urn:microsoft.com/office/officeart/2009/3/layout/HorizontalOrganizationChart"/>
    <dgm:cxn modelId="{9324BA47-B1A5-4600-B5D6-E5C0B52ACFA7}" type="presParOf" srcId="{33EB6D3A-AE3A-401D-8EF4-F334CE7227FC}" destId="{0E4C2435-4623-458A-8C7D-678C03682143}" srcOrd="1" destOrd="0" presId="urn:microsoft.com/office/officeart/2009/3/layout/HorizontalOrganizationChart"/>
    <dgm:cxn modelId="{BD80D77A-82E1-4414-A8B4-B75DF78B93A0}" type="presParOf" srcId="{0E4C2435-4623-458A-8C7D-678C03682143}" destId="{895EF673-0727-44BA-832F-BAAC0D816C62}" srcOrd="0" destOrd="0" presId="urn:microsoft.com/office/officeart/2009/3/layout/HorizontalOrganizationChart"/>
    <dgm:cxn modelId="{B3887EE4-29FB-4F07-AE21-18E21AC5034B}" type="presParOf" srcId="{0E4C2435-4623-458A-8C7D-678C03682143}" destId="{21666A67-3DBB-40D9-90FA-347C11C85AD7}" srcOrd="1" destOrd="0" presId="urn:microsoft.com/office/officeart/2009/3/layout/HorizontalOrganizationChart"/>
    <dgm:cxn modelId="{050A2AC9-AE56-4664-8193-E3133371D438}" type="presParOf" srcId="{21666A67-3DBB-40D9-90FA-347C11C85AD7}" destId="{AE2CF587-4B2E-4047-A61A-3E2A4CE06597}" srcOrd="0" destOrd="0" presId="urn:microsoft.com/office/officeart/2009/3/layout/HorizontalOrganizationChart"/>
    <dgm:cxn modelId="{A999344A-A330-42CE-A42B-059405432672}" type="presParOf" srcId="{AE2CF587-4B2E-4047-A61A-3E2A4CE06597}" destId="{488D8564-9C7D-4DDF-880F-F6B87C682BDD}" srcOrd="0" destOrd="0" presId="urn:microsoft.com/office/officeart/2009/3/layout/HorizontalOrganizationChart"/>
    <dgm:cxn modelId="{0F65D941-ABD6-4D05-A4A3-EAD7179D7B45}" type="presParOf" srcId="{AE2CF587-4B2E-4047-A61A-3E2A4CE06597}" destId="{0FE0159A-ACC7-4780-8D87-5E349BF126D8}" srcOrd="1" destOrd="0" presId="urn:microsoft.com/office/officeart/2009/3/layout/HorizontalOrganizationChart"/>
    <dgm:cxn modelId="{4D838F35-1971-410A-B054-15EC7AD5BD25}" type="presParOf" srcId="{21666A67-3DBB-40D9-90FA-347C11C85AD7}" destId="{DA9EC840-C6D4-43D7-86DE-CB7FB8EEAAA4}" srcOrd="1" destOrd="0" presId="urn:microsoft.com/office/officeart/2009/3/layout/HorizontalOrganizationChart"/>
    <dgm:cxn modelId="{7C4F3430-089E-46FF-8AA5-3267D53E6336}" type="presParOf" srcId="{21666A67-3DBB-40D9-90FA-347C11C85AD7}" destId="{744C7270-15D8-4CB4-BDA4-39F10DDC1ED6}" srcOrd="2" destOrd="0" presId="urn:microsoft.com/office/officeart/2009/3/layout/HorizontalOrganizationChart"/>
    <dgm:cxn modelId="{84898604-0960-4123-80EF-1DB25DC286A0}" type="presParOf" srcId="{33EB6D3A-AE3A-401D-8EF4-F334CE7227FC}" destId="{28ACAF69-2C10-4179-AD0B-F989C8A1B560}" srcOrd="2" destOrd="0" presId="urn:microsoft.com/office/officeart/2009/3/layout/HorizontalOrganizationChart"/>
    <dgm:cxn modelId="{675B4184-1B22-4EA4-B053-1CFE5E0624F8}" type="presParOf" srcId="{4565289E-E462-4102-9D95-683E57165B23}" destId="{CE267F9C-F57D-4698-BFCD-40496E10255F}" srcOrd="2" destOrd="0" presId="urn:microsoft.com/office/officeart/2009/3/layout/HorizontalOrganizationChart"/>
    <dgm:cxn modelId="{B2795004-6F4D-4D8C-94E9-991C6F382A5A}" type="presParOf" srcId="{161DF934-BFA8-4BB9-A1F7-6230BB022E50}" destId="{590F7513-7F55-414D-A20C-14CEFBF7D8DE}" srcOrd="2" destOrd="0" presId="urn:microsoft.com/office/officeart/2009/3/layout/HorizontalOrganizationChart"/>
    <dgm:cxn modelId="{E82B6513-BCCF-42E7-9D98-36EA2E720D3D}" type="presParOf" srcId="{161DF934-BFA8-4BB9-A1F7-6230BB022E50}" destId="{09E849B2-6A71-4C6D-BA12-2A76F165A9AA}" srcOrd="3" destOrd="0" presId="urn:microsoft.com/office/officeart/2009/3/layout/HorizontalOrganizationChart"/>
    <dgm:cxn modelId="{D7BBBB1D-B174-42FC-A84A-E4B1A03EFD5B}" type="presParOf" srcId="{09E849B2-6A71-4C6D-BA12-2A76F165A9AA}" destId="{4A8FCB10-5FFD-4EDA-ABDA-E1CB0FA2BAF2}" srcOrd="0" destOrd="0" presId="urn:microsoft.com/office/officeart/2009/3/layout/HorizontalOrganizationChart"/>
    <dgm:cxn modelId="{06432A77-A447-4F99-9280-B1BFBE4408E1}" type="presParOf" srcId="{4A8FCB10-5FFD-4EDA-ABDA-E1CB0FA2BAF2}" destId="{C1550706-F4E7-4D1A-BEB8-BD408BFE6A01}" srcOrd="0" destOrd="0" presId="urn:microsoft.com/office/officeart/2009/3/layout/HorizontalOrganizationChart"/>
    <dgm:cxn modelId="{ED774194-5FE5-4F7D-B4C8-EF710E05A180}" type="presParOf" srcId="{4A8FCB10-5FFD-4EDA-ABDA-E1CB0FA2BAF2}" destId="{6C734630-8E9F-4D00-AEC6-B1D2BEAC39A3}" srcOrd="1" destOrd="0" presId="urn:microsoft.com/office/officeart/2009/3/layout/HorizontalOrganizationChart"/>
    <dgm:cxn modelId="{7620D170-1AA8-49A7-A67A-66CDCC30BB2A}" type="presParOf" srcId="{09E849B2-6A71-4C6D-BA12-2A76F165A9AA}" destId="{A76FE6B5-CE3A-4256-8681-8765B7EB2970}" srcOrd="1" destOrd="0" presId="urn:microsoft.com/office/officeart/2009/3/layout/HorizontalOrganizationChart"/>
    <dgm:cxn modelId="{473A06E3-4900-427A-9267-487D8FCE01B0}" type="presParOf" srcId="{A76FE6B5-CE3A-4256-8681-8765B7EB2970}" destId="{D16D548B-174B-4193-A3AF-820B1767A9BB}" srcOrd="0" destOrd="0" presId="urn:microsoft.com/office/officeart/2009/3/layout/HorizontalOrganizationChart"/>
    <dgm:cxn modelId="{1AD09B48-12C8-45B5-8932-A29E6B846C3D}" type="presParOf" srcId="{A76FE6B5-CE3A-4256-8681-8765B7EB2970}" destId="{D407246A-F99F-4752-AC70-90D0C7282231}" srcOrd="1" destOrd="0" presId="urn:microsoft.com/office/officeart/2009/3/layout/HorizontalOrganizationChart"/>
    <dgm:cxn modelId="{B76F7326-5982-4AE4-A209-60262EB7D057}" type="presParOf" srcId="{D407246A-F99F-4752-AC70-90D0C7282231}" destId="{6089ABAF-95C1-41BD-872F-268869885A1A}" srcOrd="0" destOrd="0" presId="urn:microsoft.com/office/officeart/2009/3/layout/HorizontalOrganizationChart"/>
    <dgm:cxn modelId="{62A1B671-0BC0-4F84-A2E4-AE27928521CF}" type="presParOf" srcId="{6089ABAF-95C1-41BD-872F-268869885A1A}" destId="{9A153535-2696-4867-A5CE-93AEFCBD1A19}" srcOrd="0" destOrd="0" presId="urn:microsoft.com/office/officeart/2009/3/layout/HorizontalOrganizationChart"/>
    <dgm:cxn modelId="{9CA4BE51-04B4-415A-8843-EDF795CEE077}" type="presParOf" srcId="{6089ABAF-95C1-41BD-872F-268869885A1A}" destId="{6A5A0D4F-FCAD-4344-A955-69301305ED51}" srcOrd="1" destOrd="0" presId="urn:microsoft.com/office/officeart/2009/3/layout/HorizontalOrganizationChart"/>
    <dgm:cxn modelId="{7D0D86C0-3C73-43C5-B949-DBC4757D4D24}" type="presParOf" srcId="{D407246A-F99F-4752-AC70-90D0C7282231}" destId="{19A0AE45-5471-461A-BA4C-8B57FE2E8382}" srcOrd="1" destOrd="0" presId="urn:microsoft.com/office/officeart/2009/3/layout/HorizontalOrganizationChart"/>
    <dgm:cxn modelId="{A5B31C7A-DB97-42C3-B65F-09B6B154DFE1}" type="presParOf" srcId="{19A0AE45-5471-461A-BA4C-8B57FE2E8382}" destId="{0FBC1F17-4BD8-4685-8E67-28E8E954DAF6}" srcOrd="0" destOrd="0" presId="urn:microsoft.com/office/officeart/2009/3/layout/HorizontalOrganizationChart"/>
    <dgm:cxn modelId="{3969D28F-CF3F-4D69-A2DD-B6474904E297}" type="presParOf" srcId="{19A0AE45-5471-461A-BA4C-8B57FE2E8382}" destId="{56D54B65-0F99-4305-84FF-3812DF56C428}" srcOrd="1" destOrd="0" presId="urn:microsoft.com/office/officeart/2009/3/layout/HorizontalOrganizationChart"/>
    <dgm:cxn modelId="{9A386A5C-9AA4-4691-AB88-E016FD309503}" type="presParOf" srcId="{56D54B65-0F99-4305-84FF-3812DF56C428}" destId="{34AB13CC-B1E3-46DC-A5AC-8E9DEB122DB0}" srcOrd="0" destOrd="0" presId="urn:microsoft.com/office/officeart/2009/3/layout/HorizontalOrganizationChart"/>
    <dgm:cxn modelId="{67583BDD-8936-41E2-824A-76E150353D95}" type="presParOf" srcId="{34AB13CC-B1E3-46DC-A5AC-8E9DEB122DB0}" destId="{D02ACFAD-7359-4B98-863E-F0F79F0BB7C5}" srcOrd="0" destOrd="0" presId="urn:microsoft.com/office/officeart/2009/3/layout/HorizontalOrganizationChart"/>
    <dgm:cxn modelId="{2FCF3FB3-31F5-4622-B3DC-FD5506A694AA}" type="presParOf" srcId="{34AB13CC-B1E3-46DC-A5AC-8E9DEB122DB0}" destId="{63D69C79-C578-4698-8552-BD8CE9902A00}" srcOrd="1" destOrd="0" presId="urn:microsoft.com/office/officeart/2009/3/layout/HorizontalOrganizationChart"/>
    <dgm:cxn modelId="{67678A88-5F33-4850-8D53-9D3513B54940}" type="presParOf" srcId="{56D54B65-0F99-4305-84FF-3812DF56C428}" destId="{28F04D9C-57A0-41DD-9242-44465182343C}" srcOrd="1" destOrd="0" presId="urn:microsoft.com/office/officeart/2009/3/layout/HorizontalOrganizationChart"/>
    <dgm:cxn modelId="{AC935F63-42A6-4318-AF93-8AB6CA6B03DD}" type="presParOf" srcId="{56D54B65-0F99-4305-84FF-3812DF56C428}" destId="{E7A3996D-87EC-4F08-A4BD-E658F9884838}" srcOrd="2" destOrd="0" presId="urn:microsoft.com/office/officeart/2009/3/layout/HorizontalOrganizationChart"/>
    <dgm:cxn modelId="{30094327-E402-4FBB-A62E-674E62E4408A}" type="presParOf" srcId="{D407246A-F99F-4752-AC70-90D0C7282231}" destId="{40718A23-77EB-4424-B7A5-8CAC671DCD73}" srcOrd="2" destOrd="0" presId="urn:microsoft.com/office/officeart/2009/3/layout/HorizontalOrganizationChart"/>
    <dgm:cxn modelId="{A3DE64F6-38C6-461F-9427-625FDE996C60}" type="presParOf" srcId="{A76FE6B5-CE3A-4256-8681-8765B7EB2970}" destId="{0057E527-8085-42D3-957C-27A62D793111}" srcOrd="2" destOrd="0" presId="urn:microsoft.com/office/officeart/2009/3/layout/HorizontalOrganizationChart"/>
    <dgm:cxn modelId="{9CC761EE-6C5F-4BF3-9A15-38B17B421668}" type="presParOf" srcId="{A76FE6B5-CE3A-4256-8681-8765B7EB2970}" destId="{D09C753F-536F-4C6C-A194-904CB8F72CBB}" srcOrd="3" destOrd="0" presId="urn:microsoft.com/office/officeart/2009/3/layout/HorizontalOrganizationChart"/>
    <dgm:cxn modelId="{C61438B0-B352-47E2-8958-3367924FF2A7}" type="presParOf" srcId="{D09C753F-536F-4C6C-A194-904CB8F72CBB}" destId="{60B1C8E3-C4C7-4304-AFE4-FB3ED4D4039D}" srcOrd="0" destOrd="0" presId="urn:microsoft.com/office/officeart/2009/3/layout/HorizontalOrganizationChart"/>
    <dgm:cxn modelId="{4289C84C-C081-47C1-96E7-345CDCF52CD9}" type="presParOf" srcId="{60B1C8E3-C4C7-4304-AFE4-FB3ED4D4039D}" destId="{682194B2-3F5F-4BB3-9C1C-54CDFD558A6B}" srcOrd="0" destOrd="0" presId="urn:microsoft.com/office/officeart/2009/3/layout/HorizontalOrganizationChart"/>
    <dgm:cxn modelId="{AD67E74B-FC39-45BE-BCB2-A898813180D0}" type="presParOf" srcId="{60B1C8E3-C4C7-4304-AFE4-FB3ED4D4039D}" destId="{185073FC-EC04-47E9-BF17-FB683A9E140B}" srcOrd="1" destOrd="0" presId="urn:microsoft.com/office/officeart/2009/3/layout/HorizontalOrganizationChart"/>
    <dgm:cxn modelId="{5B6ECE9E-BBBB-41E3-B8B2-FBC95F0F6753}" type="presParOf" srcId="{D09C753F-536F-4C6C-A194-904CB8F72CBB}" destId="{029A5623-C743-4A5F-A7E8-0E16A70782C5}" srcOrd="1" destOrd="0" presId="urn:microsoft.com/office/officeart/2009/3/layout/HorizontalOrganizationChart"/>
    <dgm:cxn modelId="{28EA1597-BCA8-4869-B012-D07D00F3693D}" type="presParOf" srcId="{029A5623-C743-4A5F-A7E8-0E16A70782C5}" destId="{1F91151A-9A24-4746-B36E-311E7EA8F252}" srcOrd="0" destOrd="0" presId="urn:microsoft.com/office/officeart/2009/3/layout/HorizontalOrganizationChart"/>
    <dgm:cxn modelId="{E2223643-160F-4F37-8E9E-007D969B383F}" type="presParOf" srcId="{029A5623-C743-4A5F-A7E8-0E16A70782C5}" destId="{22F515A9-857A-4BE8-A834-39BA821CCED2}" srcOrd="1" destOrd="0" presId="urn:microsoft.com/office/officeart/2009/3/layout/HorizontalOrganizationChart"/>
    <dgm:cxn modelId="{72E478E6-F87C-4794-B2D1-C7BED51F29B1}" type="presParOf" srcId="{22F515A9-857A-4BE8-A834-39BA821CCED2}" destId="{0B7028FE-481A-4290-93B6-27E3651D4778}" srcOrd="0" destOrd="0" presId="urn:microsoft.com/office/officeart/2009/3/layout/HorizontalOrganizationChart"/>
    <dgm:cxn modelId="{941DC912-5FE2-4B8E-8BFC-608D522C5D5D}" type="presParOf" srcId="{0B7028FE-481A-4290-93B6-27E3651D4778}" destId="{423FE2AF-D393-4848-A7D5-C0C21A28F144}" srcOrd="0" destOrd="0" presId="urn:microsoft.com/office/officeart/2009/3/layout/HorizontalOrganizationChart"/>
    <dgm:cxn modelId="{C94049AD-9CC3-454B-ABE0-A971E7D3A4B2}" type="presParOf" srcId="{0B7028FE-481A-4290-93B6-27E3651D4778}" destId="{7FD2A138-BB4E-4545-AD1D-56EEE7D21965}" srcOrd="1" destOrd="0" presId="urn:microsoft.com/office/officeart/2009/3/layout/HorizontalOrganizationChart"/>
    <dgm:cxn modelId="{82CDF111-9D40-4428-BB9F-C13B9980D16F}" type="presParOf" srcId="{22F515A9-857A-4BE8-A834-39BA821CCED2}" destId="{599A48F9-0409-4A9B-B9D1-E3A2FE59C656}" srcOrd="1" destOrd="0" presId="urn:microsoft.com/office/officeart/2009/3/layout/HorizontalOrganizationChart"/>
    <dgm:cxn modelId="{2DCD42CF-62C3-4306-86E2-C4DE4CDE9035}" type="presParOf" srcId="{22F515A9-857A-4BE8-A834-39BA821CCED2}" destId="{19EC21A2-0743-402E-83FF-987610CB6A30}" srcOrd="2" destOrd="0" presId="urn:microsoft.com/office/officeart/2009/3/layout/HorizontalOrganizationChart"/>
    <dgm:cxn modelId="{1F5102F7-6706-43F0-BB65-C6483B8F286C}" type="presParOf" srcId="{D09C753F-536F-4C6C-A194-904CB8F72CBB}" destId="{F9234022-0325-4994-8FA2-9129D841E9A7}" srcOrd="2" destOrd="0" presId="urn:microsoft.com/office/officeart/2009/3/layout/HorizontalOrganizationChart"/>
    <dgm:cxn modelId="{9F361E2D-F702-4808-939F-59CEF35CA058}" type="presParOf" srcId="{A76FE6B5-CE3A-4256-8681-8765B7EB2970}" destId="{82A5FD0E-0CD2-4355-B6D1-8970BF175F48}" srcOrd="4" destOrd="0" presId="urn:microsoft.com/office/officeart/2009/3/layout/HorizontalOrganizationChart"/>
    <dgm:cxn modelId="{7D09B5CA-D225-44A5-BAFE-22EAB171F88F}" type="presParOf" srcId="{A76FE6B5-CE3A-4256-8681-8765B7EB2970}" destId="{15C32971-0BD9-44CA-9A4A-203192B39463}" srcOrd="5" destOrd="0" presId="urn:microsoft.com/office/officeart/2009/3/layout/HorizontalOrganizationChart"/>
    <dgm:cxn modelId="{D78A9ACD-E63A-4F95-BF90-44A812735670}" type="presParOf" srcId="{15C32971-0BD9-44CA-9A4A-203192B39463}" destId="{84C3117C-E905-4D25-926E-0E0996A4A423}" srcOrd="0" destOrd="0" presId="urn:microsoft.com/office/officeart/2009/3/layout/HorizontalOrganizationChart"/>
    <dgm:cxn modelId="{A9E3120E-0106-4EA7-BA76-566B3DB2322F}" type="presParOf" srcId="{84C3117C-E905-4D25-926E-0E0996A4A423}" destId="{0FF24AB5-7DF2-454C-BC45-DDF2F504536E}" srcOrd="0" destOrd="0" presId="urn:microsoft.com/office/officeart/2009/3/layout/HorizontalOrganizationChart"/>
    <dgm:cxn modelId="{4ABE01DE-BD2F-47D8-B6EA-1A6C0E5F292D}" type="presParOf" srcId="{84C3117C-E905-4D25-926E-0E0996A4A423}" destId="{D8B89D9F-8AC0-409C-9D94-0A3E8BF81CDC}" srcOrd="1" destOrd="0" presId="urn:microsoft.com/office/officeart/2009/3/layout/HorizontalOrganizationChart"/>
    <dgm:cxn modelId="{8487CC05-AE20-4075-9AB3-46C15C291DC4}" type="presParOf" srcId="{15C32971-0BD9-44CA-9A4A-203192B39463}" destId="{5F587FF6-CC33-47C0-BD72-374EF7329CD5}" srcOrd="1" destOrd="0" presId="urn:microsoft.com/office/officeart/2009/3/layout/HorizontalOrganizationChart"/>
    <dgm:cxn modelId="{E879D1DF-4772-4C28-B2DA-B68BA9D1FC35}" type="presParOf" srcId="{15C32971-0BD9-44CA-9A4A-203192B39463}" destId="{6A8A398C-6356-454A-8B48-1B4FF6D3E75C}" srcOrd="2" destOrd="0" presId="urn:microsoft.com/office/officeart/2009/3/layout/HorizontalOrganizationChart"/>
    <dgm:cxn modelId="{6D733342-EAAA-4B00-BC06-8284FF55C196}" type="presParOf" srcId="{A76FE6B5-CE3A-4256-8681-8765B7EB2970}" destId="{FB885D3B-80AD-4660-A3EF-52989080762A}" srcOrd="6" destOrd="0" presId="urn:microsoft.com/office/officeart/2009/3/layout/HorizontalOrganizationChart"/>
    <dgm:cxn modelId="{731523C3-3554-4E4B-BD7D-288E0DC987CC}" type="presParOf" srcId="{A76FE6B5-CE3A-4256-8681-8765B7EB2970}" destId="{A211853B-C906-49EF-8B0F-5F632A0BA81D}" srcOrd="7" destOrd="0" presId="urn:microsoft.com/office/officeart/2009/3/layout/HorizontalOrganizationChart"/>
    <dgm:cxn modelId="{BEE4C911-3560-4773-8C68-2386509A5E50}" type="presParOf" srcId="{A211853B-C906-49EF-8B0F-5F632A0BA81D}" destId="{100328BD-5AEC-410F-804D-F31D52BDE935}" srcOrd="0" destOrd="0" presId="urn:microsoft.com/office/officeart/2009/3/layout/HorizontalOrganizationChart"/>
    <dgm:cxn modelId="{8F89BA7A-A4DD-43C6-9F94-BD987A4826DC}" type="presParOf" srcId="{100328BD-5AEC-410F-804D-F31D52BDE935}" destId="{7F5C239D-845E-488D-93C9-72F27E221A12}" srcOrd="0" destOrd="0" presId="urn:microsoft.com/office/officeart/2009/3/layout/HorizontalOrganizationChart"/>
    <dgm:cxn modelId="{707AF9ED-9262-49B2-8513-44C2FEC89C36}" type="presParOf" srcId="{100328BD-5AEC-410F-804D-F31D52BDE935}" destId="{D5F3035B-7442-4E2A-9E68-1DE18FF64969}" srcOrd="1" destOrd="0" presId="urn:microsoft.com/office/officeart/2009/3/layout/HorizontalOrganizationChart"/>
    <dgm:cxn modelId="{B8E646EF-9E76-48FA-951A-1E60E9BDCF72}" type="presParOf" srcId="{A211853B-C906-49EF-8B0F-5F632A0BA81D}" destId="{365925B6-2CF4-4089-ABDF-49512218FCAC}" srcOrd="1" destOrd="0" presId="urn:microsoft.com/office/officeart/2009/3/layout/HorizontalOrganizationChart"/>
    <dgm:cxn modelId="{93825317-32A4-4E0F-8A71-B5504BA8A38E}" type="presParOf" srcId="{365925B6-2CF4-4089-ABDF-49512218FCAC}" destId="{2BC70544-4C26-448E-9EFE-DFFCF59D4FBF}" srcOrd="0" destOrd="0" presId="urn:microsoft.com/office/officeart/2009/3/layout/HorizontalOrganizationChart"/>
    <dgm:cxn modelId="{B27209BC-1CD4-4507-A39A-EDF0C08E58B4}" type="presParOf" srcId="{365925B6-2CF4-4089-ABDF-49512218FCAC}" destId="{4EF43092-00D2-4857-A405-68D21398877C}" srcOrd="1" destOrd="0" presId="urn:microsoft.com/office/officeart/2009/3/layout/HorizontalOrganizationChart"/>
    <dgm:cxn modelId="{192612B9-B9E6-48B2-9A38-B8E6C4932322}" type="presParOf" srcId="{4EF43092-00D2-4857-A405-68D21398877C}" destId="{EC275546-3127-4EAF-A886-327FF1204DBC}" srcOrd="0" destOrd="0" presId="urn:microsoft.com/office/officeart/2009/3/layout/HorizontalOrganizationChart"/>
    <dgm:cxn modelId="{E59F35EB-BDE7-46DF-A990-051F712687D2}" type="presParOf" srcId="{EC275546-3127-4EAF-A886-327FF1204DBC}" destId="{3C0F7645-EA22-4F1C-870A-604F4C701F51}" srcOrd="0" destOrd="0" presId="urn:microsoft.com/office/officeart/2009/3/layout/HorizontalOrganizationChart"/>
    <dgm:cxn modelId="{6D72BB43-B661-499D-8F6F-1693D5C5F35D}" type="presParOf" srcId="{EC275546-3127-4EAF-A886-327FF1204DBC}" destId="{3E77ABE9-9155-4687-86D4-B4D524F44BCC}" srcOrd="1" destOrd="0" presId="urn:microsoft.com/office/officeart/2009/3/layout/HorizontalOrganizationChart"/>
    <dgm:cxn modelId="{32CEC85E-DB4E-4DE9-AD11-A47025D58EB7}" type="presParOf" srcId="{4EF43092-00D2-4857-A405-68D21398877C}" destId="{042FC827-4A43-4C7E-BE80-6C391FB9227C}" srcOrd="1" destOrd="0" presId="urn:microsoft.com/office/officeart/2009/3/layout/HorizontalOrganizationChart"/>
    <dgm:cxn modelId="{09B29F51-6418-4396-B8D1-E5C2279A8711}" type="presParOf" srcId="{4EF43092-00D2-4857-A405-68D21398877C}" destId="{623FA94E-D1EC-490B-9A13-25A4DA794FDD}" srcOrd="2" destOrd="0" presId="urn:microsoft.com/office/officeart/2009/3/layout/HorizontalOrganizationChart"/>
    <dgm:cxn modelId="{00E9C3DE-17DA-4A65-86D6-DC4F5847A634}" type="presParOf" srcId="{A211853B-C906-49EF-8B0F-5F632A0BA81D}" destId="{F6996879-870D-4C1E-8897-2282B01B0195}" srcOrd="2" destOrd="0" presId="urn:microsoft.com/office/officeart/2009/3/layout/HorizontalOrganizationChart"/>
    <dgm:cxn modelId="{B6F3B2EF-D1E2-46D9-91E7-2854CDDA56EF}" type="presParOf" srcId="{A76FE6B5-CE3A-4256-8681-8765B7EB2970}" destId="{E0541F62-B800-4B4B-8120-A365EECF3F59}" srcOrd="8" destOrd="0" presId="urn:microsoft.com/office/officeart/2009/3/layout/HorizontalOrganizationChart"/>
    <dgm:cxn modelId="{81DA85C1-B271-4D24-82F5-D3FAD1F3F8DC}" type="presParOf" srcId="{A76FE6B5-CE3A-4256-8681-8765B7EB2970}" destId="{5A3D1D4B-A9BF-4849-BD54-CB4096A4A140}" srcOrd="9" destOrd="0" presId="urn:microsoft.com/office/officeart/2009/3/layout/HorizontalOrganizationChart"/>
    <dgm:cxn modelId="{A8903758-0017-454D-A22B-A347CF962C7F}" type="presParOf" srcId="{5A3D1D4B-A9BF-4849-BD54-CB4096A4A140}" destId="{2254A0DF-7890-4E04-BC64-78D793146ECF}" srcOrd="0" destOrd="0" presId="urn:microsoft.com/office/officeart/2009/3/layout/HorizontalOrganizationChart"/>
    <dgm:cxn modelId="{8E14668B-FCB3-4516-B908-D8A3318481DB}" type="presParOf" srcId="{2254A0DF-7890-4E04-BC64-78D793146ECF}" destId="{5760DB14-9048-4E04-9212-54FB615D4A28}" srcOrd="0" destOrd="0" presId="urn:microsoft.com/office/officeart/2009/3/layout/HorizontalOrganizationChart"/>
    <dgm:cxn modelId="{1D6D8812-3576-4956-B337-0D943FB859E5}" type="presParOf" srcId="{2254A0DF-7890-4E04-BC64-78D793146ECF}" destId="{25AAA008-D3D4-4146-AF50-7F6D7483F951}" srcOrd="1" destOrd="0" presId="urn:microsoft.com/office/officeart/2009/3/layout/HorizontalOrganizationChart"/>
    <dgm:cxn modelId="{0C20A9E2-B9A2-4D70-85F7-622177414228}" type="presParOf" srcId="{5A3D1D4B-A9BF-4849-BD54-CB4096A4A140}" destId="{ACE638EE-124B-4976-B925-640423C73D7C}" srcOrd="1" destOrd="0" presId="urn:microsoft.com/office/officeart/2009/3/layout/HorizontalOrganizationChart"/>
    <dgm:cxn modelId="{4D516E03-A8B1-439D-9711-923BF069EC5B}" type="presParOf" srcId="{ACE638EE-124B-4976-B925-640423C73D7C}" destId="{142ABCEE-303E-4B24-ABCE-AEE4C663BE0C}" srcOrd="0" destOrd="0" presId="urn:microsoft.com/office/officeart/2009/3/layout/HorizontalOrganizationChart"/>
    <dgm:cxn modelId="{A06A0CFC-A41B-4256-8822-68A1DBD135FC}" type="presParOf" srcId="{ACE638EE-124B-4976-B925-640423C73D7C}" destId="{040CA70D-EC2F-4A38-BEB6-CCFA19238A13}" srcOrd="1" destOrd="0" presId="urn:microsoft.com/office/officeart/2009/3/layout/HorizontalOrganizationChart"/>
    <dgm:cxn modelId="{B646E8DF-395B-43E4-BE6C-403B6000B23C}" type="presParOf" srcId="{040CA70D-EC2F-4A38-BEB6-CCFA19238A13}" destId="{63E20731-7A30-4261-9530-F725D5D7EC2D}" srcOrd="0" destOrd="0" presId="urn:microsoft.com/office/officeart/2009/3/layout/HorizontalOrganizationChart"/>
    <dgm:cxn modelId="{996DA22F-5E81-443D-8BD7-B41B27BFE4C3}" type="presParOf" srcId="{63E20731-7A30-4261-9530-F725D5D7EC2D}" destId="{971F47B2-FA58-45E3-9776-0FCA23D3FE06}" srcOrd="0" destOrd="0" presId="urn:microsoft.com/office/officeart/2009/3/layout/HorizontalOrganizationChart"/>
    <dgm:cxn modelId="{798BBD7D-32CD-4D83-856E-AD2FCDEDBA9C}" type="presParOf" srcId="{63E20731-7A30-4261-9530-F725D5D7EC2D}" destId="{BDB03BA4-7A88-4532-B13A-BE04B87E4057}" srcOrd="1" destOrd="0" presId="urn:microsoft.com/office/officeart/2009/3/layout/HorizontalOrganizationChart"/>
    <dgm:cxn modelId="{FAD340AE-7708-47C1-A4B7-7095DA5C6867}" type="presParOf" srcId="{040CA70D-EC2F-4A38-BEB6-CCFA19238A13}" destId="{A90D5F18-0348-4372-9F9C-76E35AF1499C}" srcOrd="1" destOrd="0" presId="urn:microsoft.com/office/officeart/2009/3/layout/HorizontalOrganizationChart"/>
    <dgm:cxn modelId="{BF729A88-6C24-4890-BF33-B10BB1822C1D}" type="presParOf" srcId="{040CA70D-EC2F-4A38-BEB6-CCFA19238A13}" destId="{2319C367-3854-4A59-8F40-FD693CAD908C}" srcOrd="2" destOrd="0" presId="urn:microsoft.com/office/officeart/2009/3/layout/HorizontalOrganizationChart"/>
    <dgm:cxn modelId="{44F520E3-CF05-4C82-A17B-E4D40BBC8CBC}" type="presParOf" srcId="{5A3D1D4B-A9BF-4849-BD54-CB4096A4A140}" destId="{3241E0C7-1BB0-440F-847F-24A6289E5CDA}" srcOrd="2" destOrd="0" presId="urn:microsoft.com/office/officeart/2009/3/layout/HorizontalOrganizationChart"/>
    <dgm:cxn modelId="{5C500F35-2E1C-4601-A79E-6887449AEC34}" type="presParOf" srcId="{09E849B2-6A71-4C6D-BA12-2A76F165A9AA}" destId="{D7145D01-2647-4243-9523-504D97DBDEF8}" srcOrd="2" destOrd="0" presId="urn:microsoft.com/office/officeart/2009/3/layout/HorizontalOrganizationChart"/>
    <dgm:cxn modelId="{E9911E47-CE13-45CC-B98E-19A18BEF08BE}" type="presParOf" srcId="{09B77B45-8020-4D29-9FBD-23F4C06C04B6}" destId="{4AED4B0E-21E0-442D-AF5C-385B6078CFE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ABCEE-303E-4B24-ABCE-AEE4C663BE0C}">
      <dsp:nvSpPr>
        <dsp:cNvPr id="0" name=""/>
        <dsp:cNvSpPr/>
      </dsp:nvSpPr>
      <dsp:spPr>
        <a:xfrm>
          <a:off x="5335825" y="4493851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41F62-B800-4B4B-8120-A365EECF3F59}">
      <dsp:nvSpPr>
        <dsp:cNvPr id="0" name=""/>
        <dsp:cNvSpPr/>
      </dsp:nvSpPr>
      <dsp:spPr>
        <a:xfrm>
          <a:off x="3982102" y="3569403"/>
          <a:ext cx="225620" cy="970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810" y="0"/>
              </a:lnTo>
              <a:lnTo>
                <a:pt x="112810" y="970168"/>
              </a:lnTo>
              <a:lnTo>
                <a:pt x="225620" y="9701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70544-4C26-448E-9EFE-DFFCF59D4FBF}">
      <dsp:nvSpPr>
        <dsp:cNvPr id="0" name=""/>
        <dsp:cNvSpPr/>
      </dsp:nvSpPr>
      <dsp:spPr>
        <a:xfrm>
          <a:off x="5335825" y="4008767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85D3B-80AD-4660-A3EF-52989080762A}">
      <dsp:nvSpPr>
        <dsp:cNvPr id="0" name=""/>
        <dsp:cNvSpPr/>
      </dsp:nvSpPr>
      <dsp:spPr>
        <a:xfrm>
          <a:off x="3982102" y="3569403"/>
          <a:ext cx="225620" cy="485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810" y="0"/>
              </a:lnTo>
              <a:lnTo>
                <a:pt x="112810" y="485084"/>
              </a:lnTo>
              <a:lnTo>
                <a:pt x="225620" y="4850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5FD0E-0CD2-4355-B6D1-8970BF175F48}">
      <dsp:nvSpPr>
        <dsp:cNvPr id="0" name=""/>
        <dsp:cNvSpPr/>
      </dsp:nvSpPr>
      <dsp:spPr>
        <a:xfrm>
          <a:off x="3982102" y="3523683"/>
          <a:ext cx="15370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24206" y="45720"/>
              </a:lnTo>
              <a:lnTo>
                <a:pt x="1424206" y="52240"/>
              </a:lnTo>
              <a:lnTo>
                <a:pt x="1537017" y="522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1151A-9A24-4746-B36E-311E7EA8F252}">
      <dsp:nvSpPr>
        <dsp:cNvPr id="0" name=""/>
        <dsp:cNvSpPr/>
      </dsp:nvSpPr>
      <dsp:spPr>
        <a:xfrm>
          <a:off x="5335825" y="3038599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7E527-8085-42D3-957C-27A62D793111}">
      <dsp:nvSpPr>
        <dsp:cNvPr id="0" name=""/>
        <dsp:cNvSpPr/>
      </dsp:nvSpPr>
      <dsp:spPr>
        <a:xfrm>
          <a:off x="3982102" y="3084319"/>
          <a:ext cx="225620" cy="485084"/>
        </a:xfrm>
        <a:custGeom>
          <a:avLst/>
          <a:gdLst/>
          <a:ahLst/>
          <a:cxnLst/>
          <a:rect l="0" t="0" r="0" b="0"/>
          <a:pathLst>
            <a:path>
              <a:moveTo>
                <a:pt x="0" y="485084"/>
              </a:moveTo>
              <a:lnTo>
                <a:pt x="112810" y="485084"/>
              </a:lnTo>
              <a:lnTo>
                <a:pt x="112810" y="0"/>
              </a:lnTo>
              <a:lnTo>
                <a:pt x="22562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BC1F17-4BD8-4685-8E67-28E8E954DAF6}">
      <dsp:nvSpPr>
        <dsp:cNvPr id="0" name=""/>
        <dsp:cNvSpPr/>
      </dsp:nvSpPr>
      <dsp:spPr>
        <a:xfrm>
          <a:off x="5335825" y="2553515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D548B-174B-4193-A3AF-820B1767A9BB}">
      <dsp:nvSpPr>
        <dsp:cNvPr id="0" name=""/>
        <dsp:cNvSpPr/>
      </dsp:nvSpPr>
      <dsp:spPr>
        <a:xfrm>
          <a:off x="3982102" y="2599235"/>
          <a:ext cx="225620" cy="970168"/>
        </a:xfrm>
        <a:custGeom>
          <a:avLst/>
          <a:gdLst/>
          <a:ahLst/>
          <a:cxnLst/>
          <a:rect l="0" t="0" r="0" b="0"/>
          <a:pathLst>
            <a:path>
              <a:moveTo>
                <a:pt x="0" y="970168"/>
              </a:moveTo>
              <a:lnTo>
                <a:pt x="112810" y="970168"/>
              </a:lnTo>
              <a:lnTo>
                <a:pt x="112810" y="0"/>
              </a:lnTo>
              <a:lnTo>
                <a:pt x="22562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F7513-7F55-414D-A20C-14CEFBF7D8DE}">
      <dsp:nvSpPr>
        <dsp:cNvPr id="0" name=""/>
        <dsp:cNvSpPr/>
      </dsp:nvSpPr>
      <dsp:spPr>
        <a:xfrm>
          <a:off x="2628379" y="2356693"/>
          <a:ext cx="225620" cy="1212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810" y="0"/>
              </a:lnTo>
              <a:lnTo>
                <a:pt x="112810" y="1212710"/>
              </a:lnTo>
              <a:lnTo>
                <a:pt x="225620" y="1212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EF673-0727-44BA-832F-BAAC0D816C62}">
      <dsp:nvSpPr>
        <dsp:cNvPr id="0" name=""/>
        <dsp:cNvSpPr/>
      </dsp:nvSpPr>
      <dsp:spPr>
        <a:xfrm>
          <a:off x="5335825" y="2068431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BCF3E-A222-4398-A56D-90CEBD816AA4}">
      <dsp:nvSpPr>
        <dsp:cNvPr id="0" name=""/>
        <dsp:cNvSpPr/>
      </dsp:nvSpPr>
      <dsp:spPr>
        <a:xfrm>
          <a:off x="3982102" y="1143983"/>
          <a:ext cx="225620" cy="970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810" y="0"/>
              </a:lnTo>
              <a:lnTo>
                <a:pt x="112810" y="970168"/>
              </a:lnTo>
              <a:lnTo>
                <a:pt x="225620" y="9701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65406-7F04-4B23-A452-A4D08D169CBF}">
      <dsp:nvSpPr>
        <dsp:cNvPr id="0" name=""/>
        <dsp:cNvSpPr/>
      </dsp:nvSpPr>
      <dsp:spPr>
        <a:xfrm>
          <a:off x="5335825" y="1583347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FC662-1483-4D94-ACDB-37D292EC470B}">
      <dsp:nvSpPr>
        <dsp:cNvPr id="0" name=""/>
        <dsp:cNvSpPr/>
      </dsp:nvSpPr>
      <dsp:spPr>
        <a:xfrm>
          <a:off x="3982102" y="1143983"/>
          <a:ext cx="225620" cy="485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810" y="0"/>
              </a:lnTo>
              <a:lnTo>
                <a:pt x="112810" y="485084"/>
              </a:lnTo>
              <a:lnTo>
                <a:pt x="225620" y="4850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6232E-8F81-42BF-8342-648050BF25E8}">
      <dsp:nvSpPr>
        <dsp:cNvPr id="0" name=""/>
        <dsp:cNvSpPr/>
      </dsp:nvSpPr>
      <dsp:spPr>
        <a:xfrm>
          <a:off x="3982102" y="1098263"/>
          <a:ext cx="15657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52905" y="45720"/>
              </a:lnTo>
              <a:lnTo>
                <a:pt x="1452905" y="70345"/>
              </a:lnTo>
              <a:lnTo>
                <a:pt x="1565716" y="703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D6AF3-B744-4B43-89DE-9AE4DCB7F91F}">
      <dsp:nvSpPr>
        <dsp:cNvPr id="0" name=""/>
        <dsp:cNvSpPr/>
      </dsp:nvSpPr>
      <dsp:spPr>
        <a:xfrm>
          <a:off x="5335825" y="613179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D43A7-120D-492B-9059-9FE26ED2A06A}">
      <dsp:nvSpPr>
        <dsp:cNvPr id="0" name=""/>
        <dsp:cNvSpPr/>
      </dsp:nvSpPr>
      <dsp:spPr>
        <a:xfrm>
          <a:off x="3982102" y="658899"/>
          <a:ext cx="225620" cy="485084"/>
        </a:xfrm>
        <a:custGeom>
          <a:avLst/>
          <a:gdLst/>
          <a:ahLst/>
          <a:cxnLst/>
          <a:rect l="0" t="0" r="0" b="0"/>
          <a:pathLst>
            <a:path>
              <a:moveTo>
                <a:pt x="0" y="485084"/>
              </a:moveTo>
              <a:lnTo>
                <a:pt x="112810" y="485084"/>
              </a:lnTo>
              <a:lnTo>
                <a:pt x="112810" y="0"/>
              </a:lnTo>
              <a:lnTo>
                <a:pt x="22562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90E84-D868-4347-832C-33B567CCD9D6}">
      <dsp:nvSpPr>
        <dsp:cNvPr id="0" name=""/>
        <dsp:cNvSpPr/>
      </dsp:nvSpPr>
      <dsp:spPr>
        <a:xfrm>
          <a:off x="5335825" y="128095"/>
          <a:ext cx="2256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562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5DC8DA-7968-4703-A25D-C06F17CC8FDF}">
      <dsp:nvSpPr>
        <dsp:cNvPr id="0" name=""/>
        <dsp:cNvSpPr/>
      </dsp:nvSpPr>
      <dsp:spPr>
        <a:xfrm>
          <a:off x="3982102" y="173815"/>
          <a:ext cx="225620" cy="970168"/>
        </a:xfrm>
        <a:custGeom>
          <a:avLst/>
          <a:gdLst/>
          <a:ahLst/>
          <a:cxnLst/>
          <a:rect l="0" t="0" r="0" b="0"/>
          <a:pathLst>
            <a:path>
              <a:moveTo>
                <a:pt x="0" y="970168"/>
              </a:moveTo>
              <a:lnTo>
                <a:pt x="112810" y="970168"/>
              </a:lnTo>
              <a:lnTo>
                <a:pt x="112810" y="0"/>
              </a:lnTo>
              <a:lnTo>
                <a:pt x="22562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26B93-5005-485C-B42F-9257E8BA2BD1}">
      <dsp:nvSpPr>
        <dsp:cNvPr id="0" name=""/>
        <dsp:cNvSpPr/>
      </dsp:nvSpPr>
      <dsp:spPr>
        <a:xfrm>
          <a:off x="2628379" y="1143983"/>
          <a:ext cx="225620" cy="1212710"/>
        </a:xfrm>
        <a:custGeom>
          <a:avLst/>
          <a:gdLst/>
          <a:ahLst/>
          <a:cxnLst/>
          <a:rect l="0" t="0" r="0" b="0"/>
          <a:pathLst>
            <a:path>
              <a:moveTo>
                <a:pt x="0" y="1212710"/>
              </a:moveTo>
              <a:lnTo>
                <a:pt x="112810" y="1212710"/>
              </a:lnTo>
              <a:lnTo>
                <a:pt x="112810" y="0"/>
              </a:lnTo>
              <a:lnTo>
                <a:pt x="225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9A42A-68ED-4EF7-AB64-8EFB966A3165}">
      <dsp:nvSpPr>
        <dsp:cNvPr id="0" name=""/>
        <dsp:cNvSpPr/>
      </dsp:nvSpPr>
      <dsp:spPr>
        <a:xfrm>
          <a:off x="1258265" y="2184657"/>
          <a:ext cx="1370114" cy="34407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>
              <a:latin typeface="+mn-lt"/>
            </a:rPr>
            <a:t>CONURBANT</a:t>
          </a:r>
          <a:endParaRPr lang="ro-RO" sz="1100" kern="1200" dirty="0"/>
        </a:p>
      </dsp:txBody>
      <dsp:txXfrm>
        <a:off x="1258265" y="2184657"/>
        <a:ext cx="1370114" cy="344071"/>
      </dsp:txXfrm>
    </dsp:sp>
    <dsp:sp modelId="{8999E692-C3FB-4F9D-8BBA-E0B36647CCAB}">
      <dsp:nvSpPr>
        <dsp:cNvPr id="0" name=""/>
        <dsp:cNvSpPr/>
      </dsp:nvSpPr>
      <dsp:spPr>
        <a:xfrm>
          <a:off x="2854000" y="971947"/>
          <a:ext cx="1128102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ALBA IULIA (RO)</a:t>
          </a:r>
          <a:endParaRPr lang="ro-RO" sz="1100" kern="1200" dirty="0"/>
        </a:p>
      </dsp:txBody>
      <dsp:txXfrm>
        <a:off x="2854000" y="971947"/>
        <a:ext cx="1128102" cy="344071"/>
      </dsp:txXfrm>
    </dsp:sp>
    <dsp:sp modelId="{D5F3FF54-CC00-4E2C-B249-4534DAE72F56}">
      <dsp:nvSpPr>
        <dsp:cNvPr id="0" name=""/>
        <dsp:cNvSpPr/>
      </dsp:nvSpPr>
      <dsp:spPr>
        <a:xfrm>
          <a:off x="4207723" y="1779"/>
          <a:ext cx="1128102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VRATSA   (BG)</a:t>
          </a:r>
          <a:endParaRPr lang="ro-RO" sz="1100" kern="1200" dirty="0"/>
        </a:p>
      </dsp:txBody>
      <dsp:txXfrm>
        <a:off x="4207723" y="1779"/>
        <a:ext cx="1128102" cy="344071"/>
      </dsp:txXfrm>
    </dsp:sp>
    <dsp:sp modelId="{D77E3328-9072-4B5B-9A5B-9987CCF6F203}">
      <dsp:nvSpPr>
        <dsp:cNvPr id="0" name=""/>
        <dsp:cNvSpPr/>
      </dsp:nvSpPr>
      <dsp:spPr>
        <a:xfrm>
          <a:off x="5561446" y="1779"/>
          <a:ext cx="1485744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VRATSA    5+1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  <a:endParaRPr lang="ro-RO" sz="1100" kern="1200" dirty="0"/>
        </a:p>
      </dsp:txBody>
      <dsp:txXfrm>
        <a:off x="5561446" y="1779"/>
        <a:ext cx="1485744" cy="344071"/>
      </dsp:txXfrm>
    </dsp:sp>
    <dsp:sp modelId="{20EB4F88-BF79-4FBB-83C5-076F54ADB7DA}">
      <dsp:nvSpPr>
        <dsp:cNvPr id="0" name=""/>
        <dsp:cNvSpPr/>
      </dsp:nvSpPr>
      <dsp:spPr>
        <a:xfrm>
          <a:off x="4207723" y="486863"/>
          <a:ext cx="1128102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SALASPILS (LV)</a:t>
          </a:r>
        </a:p>
      </dsp:txBody>
      <dsp:txXfrm>
        <a:off x="4207723" y="486863"/>
        <a:ext cx="1128102" cy="344071"/>
      </dsp:txXfrm>
    </dsp:sp>
    <dsp:sp modelId="{D92BE7FF-B369-4D7D-93E2-4677F80218C5}">
      <dsp:nvSpPr>
        <dsp:cNvPr id="0" name=""/>
        <dsp:cNvSpPr/>
      </dsp:nvSpPr>
      <dsp:spPr>
        <a:xfrm>
          <a:off x="5561446" y="486863"/>
          <a:ext cx="1485744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SALASPILS  </a:t>
          </a:r>
          <a:r>
            <a:rPr lang="ro-RO" sz="1100" kern="1200" smtClean="0"/>
            <a:t>4+1 PAED-uri (SEAPs)</a:t>
          </a:r>
          <a:endParaRPr lang="ro-RO" sz="1100" kern="1200" dirty="0" smtClean="0"/>
        </a:p>
      </dsp:txBody>
      <dsp:txXfrm>
        <a:off x="5561446" y="486863"/>
        <a:ext cx="1485744" cy="344071"/>
      </dsp:txXfrm>
    </dsp:sp>
    <dsp:sp modelId="{C5B57D1D-6E3A-4831-B922-1DD27139A766}">
      <dsp:nvSpPr>
        <dsp:cNvPr id="0" name=""/>
        <dsp:cNvSpPr/>
      </dsp:nvSpPr>
      <dsp:spPr>
        <a:xfrm>
          <a:off x="5547818" y="996572"/>
          <a:ext cx="1570815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ALBA IULIA   4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  <a:endParaRPr lang="ro-RO" sz="1100" kern="1200" dirty="0"/>
        </a:p>
      </dsp:txBody>
      <dsp:txXfrm>
        <a:off x="5547818" y="996572"/>
        <a:ext cx="1570815" cy="344071"/>
      </dsp:txXfrm>
    </dsp:sp>
    <dsp:sp modelId="{2C188A51-7C3A-4C57-A7E6-58F89085B5FE}">
      <dsp:nvSpPr>
        <dsp:cNvPr id="0" name=""/>
        <dsp:cNvSpPr/>
      </dsp:nvSpPr>
      <dsp:spPr>
        <a:xfrm>
          <a:off x="4207723" y="1457031"/>
          <a:ext cx="1128102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TIMIŞOARA (RO)</a:t>
          </a:r>
        </a:p>
      </dsp:txBody>
      <dsp:txXfrm>
        <a:off x="4207723" y="1457031"/>
        <a:ext cx="1128102" cy="344071"/>
      </dsp:txXfrm>
    </dsp:sp>
    <dsp:sp modelId="{57B773E5-8FD0-4E59-909A-7702C50A7170}">
      <dsp:nvSpPr>
        <dsp:cNvPr id="0" name=""/>
        <dsp:cNvSpPr/>
      </dsp:nvSpPr>
      <dsp:spPr>
        <a:xfrm>
          <a:off x="5561446" y="1457031"/>
          <a:ext cx="1543560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CONUBAŢIA TIMIŞOARA   5+1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</a:p>
      </dsp:txBody>
      <dsp:txXfrm>
        <a:off x="5561446" y="1457031"/>
        <a:ext cx="1543560" cy="344071"/>
      </dsp:txXfrm>
    </dsp:sp>
    <dsp:sp modelId="{5F96C8D8-6B62-4AD2-BFD9-F6BF858DE114}">
      <dsp:nvSpPr>
        <dsp:cNvPr id="0" name=""/>
        <dsp:cNvSpPr/>
      </dsp:nvSpPr>
      <dsp:spPr>
        <a:xfrm>
          <a:off x="4207723" y="1942115"/>
          <a:ext cx="1128102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ARAD       (RO)</a:t>
          </a:r>
        </a:p>
      </dsp:txBody>
      <dsp:txXfrm>
        <a:off x="4207723" y="1942115"/>
        <a:ext cx="1128102" cy="344071"/>
      </dsp:txXfrm>
    </dsp:sp>
    <dsp:sp modelId="{488D8564-9C7D-4DDF-880F-F6B87C682BDD}">
      <dsp:nvSpPr>
        <dsp:cNvPr id="0" name=""/>
        <dsp:cNvSpPr/>
      </dsp:nvSpPr>
      <dsp:spPr>
        <a:xfrm>
          <a:off x="5561446" y="1942115"/>
          <a:ext cx="1485744" cy="34407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ARAD       4+1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</a:p>
      </dsp:txBody>
      <dsp:txXfrm>
        <a:off x="5561446" y="1942115"/>
        <a:ext cx="1485744" cy="344071"/>
      </dsp:txXfrm>
    </dsp:sp>
    <dsp:sp modelId="{C1550706-F4E7-4D1A-BEB8-BD408BFE6A01}">
      <dsp:nvSpPr>
        <dsp:cNvPr id="0" name=""/>
        <dsp:cNvSpPr/>
      </dsp:nvSpPr>
      <dsp:spPr>
        <a:xfrm>
          <a:off x="2854000" y="3397368"/>
          <a:ext cx="1128102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PADOVA     (IT)</a:t>
          </a:r>
          <a:endParaRPr lang="ro-RO" sz="1100" kern="1200" dirty="0"/>
        </a:p>
      </dsp:txBody>
      <dsp:txXfrm>
        <a:off x="2854000" y="3397368"/>
        <a:ext cx="1128102" cy="344071"/>
      </dsp:txXfrm>
    </dsp:sp>
    <dsp:sp modelId="{9A153535-2696-4867-A5CE-93AEFCBD1A19}">
      <dsp:nvSpPr>
        <dsp:cNvPr id="0" name=""/>
        <dsp:cNvSpPr/>
      </dsp:nvSpPr>
      <dsp:spPr>
        <a:xfrm>
          <a:off x="4207723" y="2427199"/>
          <a:ext cx="1128102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OSIJEK      (HR)</a:t>
          </a:r>
          <a:endParaRPr lang="ro-RO" sz="1100" kern="1200" dirty="0"/>
        </a:p>
      </dsp:txBody>
      <dsp:txXfrm>
        <a:off x="4207723" y="2427199"/>
        <a:ext cx="1128102" cy="344071"/>
      </dsp:txXfrm>
    </dsp:sp>
    <dsp:sp modelId="{D02ACFAD-7359-4B98-863E-F0F79F0BB7C5}">
      <dsp:nvSpPr>
        <dsp:cNvPr id="0" name=""/>
        <dsp:cNvSpPr/>
      </dsp:nvSpPr>
      <dsp:spPr>
        <a:xfrm>
          <a:off x="5561446" y="2427199"/>
          <a:ext cx="1485744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OSIJEK     </a:t>
          </a:r>
          <a:r>
            <a:rPr lang="ro-RO" sz="1100" kern="1200" smtClean="0"/>
            <a:t>5+1 PAED-uri (SEAPs)</a:t>
          </a:r>
          <a:endParaRPr lang="ro-RO" sz="1100" kern="1200" dirty="0"/>
        </a:p>
      </dsp:txBody>
      <dsp:txXfrm>
        <a:off x="5561446" y="2427199"/>
        <a:ext cx="1485744" cy="344071"/>
      </dsp:txXfrm>
    </dsp:sp>
    <dsp:sp modelId="{682194B2-3F5F-4BB3-9C1C-54CDFD558A6B}">
      <dsp:nvSpPr>
        <dsp:cNvPr id="0" name=""/>
        <dsp:cNvSpPr/>
      </dsp:nvSpPr>
      <dsp:spPr>
        <a:xfrm>
          <a:off x="4207723" y="2912283"/>
          <a:ext cx="1128102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VICENZA    (IT)</a:t>
          </a:r>
          <a:endParaRPr lang="ro-RO" sz="1100" kern="1200" dirty="0"/>
        </a:p>
      </dsp:txBody>
      <dsp:txXfrm>
        <a:off x="4207723" y="2912283"/>
        <a:ext cx="1128102" cy="344071"/>
      </dsp:txXfrm>
    </dsp:sp>
    <dsp:sp modelId="{423FE2AF-D393-4848-A7D5-C0C21A28F144}">
      <dsp:nvSpPr>
        <dsp:cNvPr id="0" name=""/>
        <dsp:cNvSpPr/>
      </dsp:nvSpPr>
      <dsp:spPr>
        <a:xfrm>
          <a:off x="5561446" y="2912283"/>
          <a:ext cx="1485744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VICENZA  4+1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  <a:endParaRPr lang="ro-RO" sz="1100" kern="1200" dirty="0"/>
        </a:p>
      </dsp:txBody>
      <dsp:txXfrm>
        <a:off x="5561446" y="2912283"/>
        <a:ext cx="1485744" cy="344071"/>
      </dsp:txXfrm>
    </dsp:sp>
    <dsp:sp modelId="{0FF24AB5-7DF2-454C-BC45-DDF2F504536E}">
      <dsp:nvSpPr>
        <dsp:cNvPr id="0" name=""/>
        <dsp:cNvSpPr/>
      </dsp:nvSpPr>
      <dsp:spPr>
        <a:xfrm>
          <a:off x="5519119" y="3403888"/>
          <a:ext cx="1536114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PADOVA      4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  <a:endParaRPr lang="ro-RO" sz="1100" kern="1200" dirty="0"/>
        </a:p>
      </dsp:txBody>
      <dsp:txXfrm>
        <a:off x="5519119" y="3403888"/>
        <a:ext cx="1536114" cy="344071"/>
      </dsp:txXfrm>
    </dsp:sp>
    <dsp:sp modelId="{7F5C239D-845E-488D-93C9-72F27E221A12}">
      <dsp:nvSpPr>
        <dsp:cNvPr id="0" name=""/>
        <dsp:cNvSpPr/>
      </dsp:nvSpPr>
      <dsp:spPr>
        <a:xfrm>
          <a:off x="4207723" y="3882452"/>
          <a:ext cx="1128102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PALMA DE MALLORCA (ES)</a:t>
          </a:r>
          <a:endParaRPr lang="ro-RO" sz="1100" kern="1200" dirty="0"/>
        </a:p>
      </dsp:txBody>
      <dsp:txXfrm>
        <a:off x="4207723" y="3882452"/>
        <a:ext cx="1128102" cy="344071"/>
      </dsp:txXfrm>
    </dsp:sp>
    <dsp:sp modelId="{3C0F7645-EA22-4F1C-870A-604F4C701F51}">
      <dsp:nvSpPr>
        <dsp:cNvPr id="0" name=""/>
        <dsp:cNvSpPr/>
      </dsp:nvSpPr>
      <dsp:spPr>
        <a:xfrm>
          <a:off x="5561446" y="3882452"/>
          <a:ext cx="1485744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CONUTBAŢIA PALMA   5+1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  <a:endParaRPr lang="ro-RO" sz="1100" kern="1200" dirty="0"/>
        </a:p>
      </dsp:txBody>
      <dsp:txXfrm>
        <a:off x="5561446" y="3882452"/>
        <a:ext cx="1485744" cy="344071"/>
      </dsp:txXfrm>
    </dsp:sp>
    <dsp:sp modelId="{5760DB14-9048-4E04-9212-54FB615D4A28}">
      <dsp:nvSpPr>
        <dsp:cNvPr id="0" name=""/>
        <dsp:cNvSpPr/>
      </dsp:nvSpPr>
      <dsp:spPr>
        <a:xfrm>
          <a:off x="4207723" y="4367536"/>
          <a:ext cx="1128102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LIMASSOL   (CY)</a:t>
          </a:r>
          <a:endParaRPr lang="ro-RO" sz="1100" kern="1200" dirty="0"/>
        </a:p>
      </dsp:txBody>
      <dsp:txXfrm>
        <a:off x="4207723" y="4367536"/>
        <a:ext cx="1128102" cy="344071"/>
      </dsp:txXfrm>
    </dsp:sp>
    <dsp:sp modelId="{971F47B2-FA58-45E3-9776-0FCA23D3FE06}">
      <dsp:nvSpPr>
        <dsp:cNvPr id="0" name=""/>
        <dsp:cNvSpPr/>
      </dsp:nvSpPr>
      <dsp:spPr>
        <a:xfrm>
          <a:off x="5561446" y="4367536"/>
          <a:ext cx="1451450" cy="34407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/>
            <a:t>CONURBAŢIA LIMASSOL  4+1 </a:t>
          </a:r>
          <a:r>
            <a:rPr lang="ro-RO" sz="1100" kern="1200" dirty="0" err="1" smtClean="0"/>
            <a:t>PAED-uri</a:t>
          </a:r>
          <a:r>
            <a:rPr lang="ro-RO" sz="1100" kern="1200" dirty="0" smtClean="0"/>
            <a:t> (</a:t>
          </a:r>
          <a:r>
            <a:rPr lang="ro-RO" sz="1100" kern="1200" dirty="0" err="1" smtClean="0"/>
            <a:t>SEAPs</a:t>
          </a:r>
          <a:r>
            <a:rPr lang="ro-RO" sz="1100" kern="1200" dirty="0" smtClean="0"/>
            <a:t>)</a:t>
          </a:r>
          <a:endParaRPr lang="ro-RO" sz="1100" kern="1200" dirty="0"/>
        </a:p>
      </dsp:txBody>
      <dsp:txXfrm>
        <a:off x="5561446" y="4367536"/>
        <a:ext cx="1451450" cy="344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8F5551-4C40-4CFF-88E5-09420B2D52F5}" type="datetimeFigureOut">
              <a:rPr lang="it-IT"/>
              <a:pPr>
                <a:defRPr/>
              </a:pPr>
              <a:t>02/03/2014</a:t>
            </a:fld>
            <a:endParaRPr lang="it-IT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B9B397-3A13-43FC-BDCA-3AD51DF479D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002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201F58-BBAC-44F9-A72B-D05AF92CFAD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3424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ro-RO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altLang="ro-RO" smtClean="0">
              <a:ea typeface="ＭＳ Ｐゴシック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2968B1E-0F98-4899-8F0C-ED49E6DDAD4D}" type="slidenum">
              <a:rPr lang="el-GR" altLang="ro-RO" smtClean="0"/>
              <a:pPr eaLnBrk="1" hangingPunct="1"/>
              <a:t>5</a:t>
            </a:fld>
            <a:endParaRPr lang="el-GR" altLang="ro-R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altLang="ro-RO" smtClean="0">
              <a:ea typeface="ＭＳ Ｐゴシック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0283938-5903-45D0-A3C8-5806941093A3}" type="slidenum">
              <a:rPr lang="el-GR" altLang="ro-RO" smtClean="0"/>
              <a:pPr eaLnBrk="1" hangingPunct="1"/>
              <a:t>6</a:t>
            </a:fld>
            <a:endParaRPr lang="el-GR" altLang="ro-R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308ED-90B4-4694-960A-746D0881ADA0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F683F-0E45-4AFD-81F8-5F6F28DBA33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4910105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B9563-B791-418B-AC9D-F23145E5D0D0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999E-91CD-46CD-BC93-96E6E5BCADF5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126166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B957D-23F3-48DC-95E0-5F2A7C014660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F7C87-DD17-4720-A65C-37531BF886F5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4731390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389F2-3E26-4C40-9BA9-829E689E5ECF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EF1AF-596A-4D9E-BC2F-04C9EF72574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961602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AF2AE-A811-4848-98E9-28F616C192C9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B11D7-3724-472A-8101-DAA9FB32D95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11761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5D73F-AF14-46F8-8182-14AC14505BBD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1CCFB-9AE4-4365-A377-B6F512646D5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8254462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91B34-29CD-44C5-8AD9-F4E7477663D3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7A2C3-6FB6-48AA-B9E6-C6BC89D0ABA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5074897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E721A-96A1-4B00-96D3-5B4016EAABB6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E5AB1-580D-4E5F-AD70-F97AA496BFF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0910678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A2BEF-04AC-4E88-985E-B5B9E04AC804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76064-6089-4F46-8D03-76ECDAD15FC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674758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2CE3-DD82-4A01-8FCD-01E91D404B7C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412EB-390C-4245-946E-6CEA22FE6F6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9947542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7D59-1F04-4431-BFA5-BD2DA537BED5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2C72A-8786-49CD-915C-6EC2ABE7A39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9218099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24744"/>
            <a:ext cx="8229600" cy="292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o-RO" altLang="ro-RO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 dirty="0" smtClean="0"/>
              <a:t>Click to edit Master text styles</a:t>
            </a:r>
          </a:p>
          <a:p>
            <a:pPr lvl="1"/>
            <a:r>
              <a:rPr lang="en-US" altLang="ro-RO" dirty="0" smtClean="0"/>
              <a:t>Second level</a:t>
            </a:r>
          </a:p>
          <a:p>
            <a:pPr lvl="2"/>
            <a:r>
              <a:rPr lang="en-US" altLang="ro-RO" dirty="0" smtClean="0"/>
              <a:t>Third level</a:t>
            </a:r>
          </a:p>
          <a:p>
            <a:pPr lvl="3"/>
            <a:r>
              <a:rPr lang="en-US" altLang="ro-RO" dirty="0" smtClean="0"/>
              <a:t>Fourth level</a:t>
            </a:r>
          </a:p>
          <a:p>
            <a:pPr lvl="4"/>
            <a:r>
              <a:rPr lang="en-US" altLang="ro-RO" dirty="0" smtClean="0"/>
              <a:t>Fifth level</a:t>
            </a:r>
            <a:endParaRPr lang="ro-RO" altLang="ro-R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9C4E06-72C7-4B95-A5CA-8586A455A422}" type="datetimeFigureOut">
              <a:rPr lang="ro-RO"/>
              <a:pPr>
                <a:defRPr/>
              </a:pPr>
              <a:t>02.03.2014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4A8F76-9122-4049-AB42-06313BA639D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  <p:sp>
        <p:nvSpPr>
          <p:cNvPr id="7" name="Rectangle 23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1200" b="1" dirty="0">
                <a:solidFill>
                  <a:schemeClr val="bg1"/>
                </a:solidFill>
                <a:latin typeface="Arial Unicode MS" pitchFamily="34" charset="-128"/>
              </a:rPr>
              <a:t>IEE/10/380/SI2.589427 </a:t>
            </a:r>
            <a:r>
              <a:rPr lang="it-IT" sz="1200" b="1" dirty="0" smtClean="0">
                <a:solidFill>
                  <a:schemeClr val="bg1"/>
                </a:solidFill>
                <a:latin typeface="Arial Unicode MS" pitchFamily="34" charset="-128"/>
              </a:rPr>
              <a:t>                                                                                                        </a:t>
            </a:r>
            <a:r>
              <a:rPr lang="en-US" sz="1200" b="1" dirty="0" smtClean="0">
                <a:solidFill>
                  <a:schemeClr val="bg1"/>
                </a:solidFill>
                <a:latin typeface="Arial Unicode MS" pitchFamily="34" charset="-128"/>
              </a:rPr>
              <a:t>3Encult</a:t>
            </a:r>
            <a:r>
              <a:rPr lang="en-US" sz="1200" b="1" baseline="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latin typeface="Arial Unicode MS" pitchFamily="34" charset="-128"/>
              </a:rPr>
              <a:t>Workshop </a:t>
            </a:r>
            <a:r>
              <a:rPr lang="en-US" sz="1200" b="1" baseline="0" dirty="0" smtClean="0">
                <a:solidFill>
                  <a:schemeClr val="bg1"/>
                </a:solidFill>
                <a:latin typeface="Arial Unicode MS" pitchFamily="34" charset="-128"/>
              </a:rPr>
              <a:t> by ICLEI Europe</a:t>
            </a:r>
          </a:p>
          <a:p>
            <a:pPr>
              <a:defRPr/>
            </a:pPr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								Alba </a:t>
            </a:r>
            <a:r>
              <a:rPr lang="en-US" sz="1200" dirty="0">
                <a:solidFill>
                  <a:schemeClr val="bg1"/>
                </a:solidFill>
                <a:latin typeface="Arial Unicode MS" pitchFamily="34" charset="-128"/>
              </a:rPr>
              <a:t>Iulia – </a:t>
            </a:r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4</a:t>
            </a:r>
            <a:r>
              <a:rPr lang="en-US" sz="1200" baseline="0" dirty="0" smtClean="0">
                <a:solidFill>
                  <a:schemeClr val="bg1"/>
                </a:solidFill>
                <a:latin typeface="Arial Unicode MS" pitchFamily="34" charset="-128"/>
              </a:rPr>
              <a:t> March 2014</a:t>
            </a:r>
            <a:endParaRPr lang="it-IT" sz="12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 userDrawn="1"/>
        </p:nvSpPr>
        <p:spPr bwMode="auto">
          <a:xfrm>
            <a:off x="0" y="4572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smtClean="0">
              <a:ea typeface="+mn-ea"/>
            </a:endParaRPr>
          </a:p>
        </p:txBody>
      </p:sp>
      <p:pic>
        <p:nvPicPr>
          <p:cNvPr id="1035" name="Picture 3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543115"/>
            <a:ext cx="1319177" cy="464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9" descr="Logo ALEA"/>
          <p:cNvSpPr>
            <a:spLocks noChangeAspect="1" noChangeArrowheads="1"/>
          </p:cNvSpPr>
          <p:nvPr userDrawn="1"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12" name="AutoShape 11" descr="Logo ALEA"/>
          <p:cNvSpPr>
            <a:spLocks noChangeAspect="1" noChangeArrowheads="1"/>
          </p:cNvSpPr>
          <p:nvPr userDrawn="1"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ro-RO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33910589"/>
              </p:ext>
            </p:extLst>
          </p:nvPr>
        </p:nvGraphicFramePr>
        <p:xfrm>
          <a:off x="107504" y="107156"/>
          <a:ext cx="106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Fotografia Photo Editor" r:id="rId15" imgW="2247619" imgH="2247619" progId="MSPhotoEd.3">
                  <p:embed/>
                </p:oleObj>
              </mc:Choice>
              <mc:Fallback>
                <p:oleObj name="Fotografia Photo Editor" r:id="rId15" imgW="2247619" imgH="2247619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07156"/>
                        <a:ext cx="1066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43" name="Picture 19" descr="WP8_20110218_P01_logo_3encult_Colo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952" y="361949"/>
            <a:ext cx="206057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109728"/>
            <a:ext cx="22669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571500" y="2376488"/>
            <a:ext cx="8001000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ro-RO" sz="3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CONURBANT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ro-RO" sz="20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SUPORT PENTRU </a:t>
            </a:r>
            <a:r>
              <a:rPr lang="en-US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COMUNIT</a:t>
            </a:r>
            <a:r>
              <a:rPr lang="ro-RO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ĂȚ</a:t>
            </a:r>
            <a:r>
              <a:rPr lang="en-US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ILE </a:t>
            </a:r>
            <a:r>
              <a:rPr lang="en-US" altLang="ro-RO" sz="20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MEMBRE ALE </a:t>
            </a:r>
            <a:endParaRPr lang="en-US" altLang="ro-RO" sz="2000" dirty="0" smtClean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CONURBA</a:t>
            </a:r>
            <a:r>
              <a:rPr lang="ro-RO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Ț</a:t>
            </a:r>
            <a:r>
              <a:rPr lang="en-US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IEI </a:t>
            </a:r>
            <a:r>
              <a:rPr lang="en-US" altLang="ro-RO" sz="20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ALBA IULIA </a:t>
            </a:r>
            <a:r>
              <a:rPr lang="ro-RO" altLang="ro-RO" sz="20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Î</a:t>
            </a:r>
            <a:r>
              <a:rPr lang="en-US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 </a:t>
            </a:r>
            <a:r>
              <a:rPr lang="en-US" altLang="ro-RO" sz="20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REALIZAREA </a:t>
            </a:r>
            <a:r>
              <a:rPr lang="ro-RO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SEAP(</a:t>
            </a:r>
            <a:r>
              <a:rPr lang="en-US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PAED</a:t>
            </a:r>
            <a:r>
              <a:rPr lang="ro-RO" altLang="ro-RO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altLang="ro-RO" sz="20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ro-RO" sz="2000" b="1" dirty="0">
              <a:solidFill>
                <a:srgbClr val="FF3300"/>
              </a:solidFill>
              <a:latin typeface="Arial Unicode MS" pitchFamily="34" charset="-128"/>
            </a:endParaRPr>
          </a:p>
        </p:txBody>
      </p:sp>
      <p:sp>
        <p:nvSpPr>
          <p:cNvPr id="2051" name="AutoShape 1030" descr="Logo ALEA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ro-RO" alt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D421E-F723-4601-8E5E-63213D809E49}" type="slidenum">
              <a:rPr lang="ro-RO"/>
              <a:pPr>
                <a:defRPr/>
              </a:pPr>
              <a:t>10</a:t>
            </a:fld>
            <a:endParaRPr lang="ro-RO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ro-RO" altLang="ro-RO" sz="1400" b="1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ro-RO" altLang="ro-RO" sz="1400" b="1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1600" b="1" dirty="0" smtClean="0">
                <a:latin typeface="Calibri" panose="020F0502020204030204" pitchFamily="34" charset="0"/>
                <a:cs typeface="Arial" charset="0"/>
              </a:rPr>
              <a:t>Clădiri rezidențiale: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Reabilitarea termică a locuințelor promovată prin masuri de conștientizare, plus deduceri de impozite locale pentru proprietarii care efectuează lucrările din fonduri proprii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Promovarea etichetării energetice a clădirilor rezidențiale. 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Aplicarea pe programul național “Casa Verde” pentru locuințe.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Modernizare sisteme de încălzire: trecere de la sobe clasice la centrale termice pe biomasă</a:t>
            </a:r>
          </a:p>
          <a:p>
            <a:pPr lvl="2" eaLnBrk="1" hangingPunct="1">
              <a:buFont typeface="Arial" charset="0"/>
              <a:buNone/>
            </a:pPr>
            <a:endParaRPr lang="ro-RO" altLang="ro-RO" sz="1400" b="1" dirty="0" smtClean="0">
              <a:latin typeface="Calibri" panose="020F0502020204030204" pitchFamily="34" charset="0"/>
              <a:cs typeface="Arial" charset="0"/>
            </a:endParaRPr>
          </a:p>
          <a:p>
            <a:pPr lvl="2" eaLnBrk="1" hangingPunct="1">
              <a:buFont typeface="Arial" charset="0"/>
              <a:buNone/>
            </a:pPr>
            <a:endParaRPr lang="ro-RO" altLang="ro-RO" sz="1400" b="1" dirty="0" smtClean="0">
              <a:latin typeface="Calibri" panose="020F0502020204030204" pitchFamily="34" charset="0"/>
              <a:cs typeface="Arial" charset="0"/>
            </a:endParaRPr>
          </a:p>
          <a:p>
            <a:pPr lvl="2" eaLnBrk="1" hangingPunct="1">
              <a:buFont typeface="Arial" charset="0"/>
              <a:buNone/>
            </a:pPr>
            <a:endParaRPr lang="ro-RO" altLang="ro-RO" sz="1400" b="1" dirty="0" smtClean="0">
              <a:latin typeface="Calibri" panose="020F0502020204030204" pitchFamily="34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1600" b="1" dirty="0" smtClean="0">
                <a:latin typeface="Calibri" panose="020F0502020204030204" pitchFamily="34" charset="0"/>
                <a:cs typeface="Arial" charset="0"/>
              </a:rPr>
              <a:t>Iluminatul public :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Realizare audit energetic al sistemului de iluminat public 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Reabilitarea și </a:t>
            </a:r>
            <a:r>
              <a:rPr lang="ro-RO" altLang="ro-RO" sz="1400" b="1" dirty="0">
                <a:latin typeface="Calibri" panose="020F0502020204030204" pitchFamily="34" charset="0"/>
                <a:cs typeface="Arial" charset="0"/>
              </a:rPr>
              <a:t>modernizarea sistemului </a:t>
            </a: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iluminatului public 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Concesionarea iluminatului public din comuna către un operator privat în vederea eficientizării consumurilor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Instalarea unor sisteme de iluminat independente energetic (utilizând panouri fotovoltaice) in zone rezidențiale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B22B3-75B5-4DEE-9FD8-792ACEFA2027}" type="slidenum">
              <a:rPr lang="ro-RO"/>
              <a:pPr>
                <a:defRPr/>
              </a:pPr>
              <a:t>11</a:t>
            </a:fld>
            <a:endParaRPr lang="ro-RO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o-RO" altLang="ro-RO" sz="1800" b="1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ro-RO" altLang="ro-RO" sz="1800" b="1" dirty="0" smtClean="0">
                <a:latin typeface="Arial" charset="0"/>
                <a:cs typeface="Arial" charset="0"/>
              </a:rPr>
              <a:t>TRANSPORT</a:t>
            </a:r>
          </a:p>
          <a:p>
            <a:pPr eaLnBrk="1" hangingPunct="1">
              <a:buFont typeface="Arial" charset="0"/>
              <a:buNone/>
            </a:pPr>
            <a:endParaRPr lang="ro-RO" altLang="ro-RO" sz="1800" b="1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1600" b="1" dirty="0" smtClean="0">
                <a:latin typeface="Calibri" panose="020F0502020204030204" pitchFamily="34" charset="0"/>
                <a:cs typeface="Arial" charset="0"/>
              </a:rPr>
              <a:t>Parcul municipal: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Achiziționarea de mijloace noi pentru transport, cu consumuri reduse și grad de confort sporit  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Raționalizarea deplasărilor flotei primăriei.</a:t>
            </a:r>
          </a:p>
          <a:p>
            <a:pPr lvl="2" eaLnBrk="1" hangingPunct="1">
              <a:buFont typeface="Arial" charset="0"/>
              <a:buNone/>
            </a:pPr>
            <a:endParaRPr lang="ro-RO" altLang="ro-RO" sz="1400" b="1" dirty="0" smtClean="0">
              <a:latin typeface="Calibri" panose="020F0502020204030204" pitchFamily="34" charset="0"/>
              <a:cs typeface="Arial" charset="0"/>
            </a:endParaRPr>
          </a:p>
          <a:p>
            <a:pPr lvl="2" eaLnBrk="1" hangingPunct="1">
              <a:buFont typeface="Arial" charset="0"/>
              <a:buNone/>
            </a:pPr>
            <a:endParaRPr lang="ro-RO" altLang="ro-RO" sz="1400" b="1" dirty="0" smtClean="0">
              <a:latin typeface="Calibri" panose="020F0502020204030204" pitchFamily="34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1600" b="1" dirty="0" smtClean="0">
                <a:latin typeface="Calibri" panose="020F0502020204030204" pitchFamily="34" charset="0"/>
                <a:cs typeface="Arial" charset="0"/>
              </a:rPr>
              <a:t>Transportul public: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Realizarea unui sistem de transport public intercomunitar în arealul Asociației Intercomunitare de Dezvoltare Alba Iulia (AIDA) - proiect pilot ( implementat ) </a:t>
            </a:r>
          </a:p>
          <a:p>
            <a:pPr marL="914400" lvl="2" indent="0" eaLnBrk="1" hangingPunct="1">
              <a:buNone/>
            </a:pPr>
            <a:endParaRPr lang="ro-RO" altLang="ro-RO" sz="1400" b="1" dirty="0" smtClean="0">
              <a:latin typeface="Calibri" panose="020F0502020204030204" pitchFamily="34" charset="0"/>
              <a:cs typeface="Arial" charset="0"/>
            </a:endParaRPr>
          </a:p>
          <a:p>
            <a:pPr lvl="2" eaLnBrk="1" hangingPunct="1">
              <a:buFont typeface="Calibri" pitchFamily="34" charset="0"/>
              <a:buAutoNum type="alphaLcPeriod"/>
            </a:pPr>
            <a:endParaRPr lang="ro-RO" altLang="ro-RO" sz="1400" b="1" dirty="0" smtClean="0">
              <a:latin typeface="Calibri" panose="020F0502020204030204" pitchFamily="34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1600" b="1" dirty="0" smtClean="0">
                <a:latin typeface="Calibri" panose="020F0502020204030204" pitchFamily="34" charset="0"/>
                <a:cs typeface="Arial" charset="0"/>
              </a:rPr>
              <a:t>Transportul privat şi comercial :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 Scutiri de taxe si impozite pentru mijloace de transport cu emisii reduse.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Realizarea unui proiect de mobilitate urbana pe biciclete.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F833-9944-40D9-B8A4-11DCD89C4B5C}" type="slidenum">
              <a:rPr lang="ro-RO"/>
              <a:pPr>
                <a:defRPr/>
              </a:pPr>
              <a:t>12</a:t>
            </a:fld>
            <a:endParaRPr lang="ro-RO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1800" b="1" dirty="0" smtClean="0">
                <a:latin typeface="Arial" pitchFamily="34" charset="0"/>
                <a:cs typeface="Arial" pitchFamily="34" charset="0"/>
              </a:rPr>
              <a:t>PRODUCŢIA LOCALĂ DE ELECTRICITATE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1600" b="1" dirty="0" smtClean="0">
                <a:latin typeface="Calibri" panose="020F0502020204030204" pitchFamily="34" charset="0"/>
                <a:cs typeface="Arial" pitchFamily="34" charset="0"/>
              </a:rPr>
              <a:t>Fotovoltaică: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Realizarea unui parc fotovoltaic prin promovarea unui parteneriat public-privat /concesiune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Implementarea unui proiect de asigurarea energiei electrice din surse regenerabile pentru clădiri municipale si/sau iluminatul public.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o-RO" sz="1400" b="1" dirty="0" smtClean="0">
              <a:latin typeface="Calibri" panose="020F0502020204030204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1600" b="1" dirty="0" smtClean="0">
                <a:latin typeface="Calibri" panose="020F0502020204030204" pitchFamily="34" charset="0"/>
                <a:cs typeface="Arial" pitchFamily="34" charset="0"/>
              </a:rPr>
              <a:t>Cogenerarea de căldură și electricitate: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Implementarea unor proiecte de producere in cogenerare a energiei termice/electrice utilizând biomasa, pentru alimentarea cu energie a unor importante clădiri publice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Înființarea unor culturi de plante energetice (</a:t>
            </a:r>
            <a:r>
              <a:rPr lang="ro-RO" sz="1400" b="1" dirty="0" err="1" smtClean="0">
                <a:latin typeface="Calibri" panose="020F0502020204030204" pitchFamily="34" charset="0"/>
                <a:cs typeface="Arial" pitchFamily="34" charset="0"/>
              </a:rPr>
              <a:t>Salix</a:t>
            </a: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o-RO" sz="1400" b="1" dirty="0" err="1" smtClean="0">
                <a:latin typeface="Calibri" panose="020F0502020204030204" pitchFamily="34" charset="0"/>
                <a:cs typeface="Arial" pitchFamily="34" charset="0"/>
              </a:rPr>
              <a:t>Viminalis</a:t>
            </a: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)  și valorificarea ca biomasă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Realizare MHC 0.3 MW parteneriat public-privat ( IGHIU )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o-RO" sz="1400" b="1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324000"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PLANIFICAREA TERITORIULUI şi POLITICI ENERGETICE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Realizarea noului PUG cu tratarea distinctă a sustenabilității energetice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Emitere autorizații de construcție numai pentru documentații de execuție a clădirilor noi care au calculată performanța energetică (cf. Lege 372/2005 actualizată in 2013)</a:t>
            </a:r>
          </a:p>
          <a:p>
            <a:pPr lvl="2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ro-RO" sz="1400" b="1" dirty="0" smtClean="0">
                <a:latin typeface="Calibri" panose="020F0502020204030204" pitchFamily="34" charset="0"/>
                <a:cs typeface="Arial" pitchFamily="34" charset="0"/>
              </a:rPr>
              <a:t>Crearea postului de  responsabil energetic local in organigrama primăriei</a:t>
            </a:r>
          </a:p>
          <a:p>
            <a:pPr marL="324000"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C6CD5-3F39-4CE1-BD3B-429655B31D97}" type="slidenum">
              <a:rPr lang="ro-RO"/>
              <a:pPr>
                <a:defRPr/>
              </a:pPr>
              <a:t>13</a:t>
            </a:fld>
            <a:endParaRPr lang="ro-RO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o-RO" altLang="ro-RO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REZULTATE ESTIMATE </a:t>
            </a:r>
          </a:p>
          <a:p>
            <a:pPr algn="ctr" eaLnBrk="1" hangingPunct="1">
              <a:buFont typeface="Arial" charset="0"/>
              <a:buNone/>
            </a:pPr>
            <a:r>
              <a:rPr lang="ro-RO" altLang="ro-RO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IN URMA  APLICĂRII  ACŢIUNILOR  PREVĂZUTE  ÎN  </a:t>
            </a:r>
            <a:r>
              <a:rPr lang="ro-RO" altLang="ro-RO" sz="1800" b="1" dirty="0" err="1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PAED-uri</a:t>
            </a:r>
            <a:endParaRPr lang="ro-RO" altLang="ro-RO" sz="1800" b="1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ro-RO" altLang="ro-RO" sz="1200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ro-RO" altLang="ro-RO" sz="1200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ro-RO" altLang="ro-RO" sz="1200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ro-RO" altLang="ro-RO" sz="1200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ro-RO" altLang="ro-RO" sz="1200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ro-RO" altLang="ro-RO" sz="1200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ro-RO" altLang="ro-RO" sz="12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o-RO" altLang="ro-RO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PROPUNERI DE ACTIUNI COMUNE -  IMPLEMENTARE IN TERMEN SCURT:</a:t>
            </a:r>
          </a:p>
          <a:p>
            <a:pPr marL="323850" lvl="2" eaLnBrk="1" hangingPunct="1">
              <a:buFont typeface="Wingdings" pitchFamily="2" charset="2"/>
              <a:buChar char="Ø"/>
            </a:pPr>
            <a:endParaRPr lang="ro-RO" altLang="ro-RO" sz="1200" b="1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323850" lvl="2" eaLnBrk="1" hangingPunct="1">
              <a:buFont typeface="Wingdings" pitchFamily="2" charset="2"/>
              <a:buChar char="Ø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Realizarea auditurilor energetice pentru clădirile publice ale Consiliului Local şi etichetarea lor energetică</a:t>
            </a:r>
          </a:p>
          <a:p>
            <a:pPr marL="323850" lvl="2" eaLnBrk="1" hangingPunct="1">
              <a:buFont typeface="Wingdings" pitchFamily="2" charset="2"/>
              <a:buChar char="Ø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Instalare colectori solari pentru producerea apei calde la clădirile publice (scoli, grădinițe si baze sportive)</a:t>
            </a:r>
          </a:p>
          <a:p>
            <a:pPr marL="323850" lvl="2" eaLnBrk="1" hangingPunct="1">
              <a:buFont typeface="Wingdings" pitchFamily="2" charset="2"/>
              <a:buChar char="Ø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Modernizare instalaţii de iluminat interior utilizând echipamente eficiente energetic  la clădirile școlilor din localitate si sediile primăriei . </a:t>
            </a:r>
          </a:p>
          <a:p>
            <a:pPr marL="323850" lvl="2" eaLnBrk="1" hangingPunct="1">
              <a:buFont typeface="Wingdings" pitchFamily="2" charset="2"/>
              <a:buChar char="Ø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Implementarea unor proiecte de producere in cogenerare a energiei termice/electrice utilizând biomasa, pentru alimentarea cu energie a unor importante clădiri publice .</a:t>
            </a:r>
          </a:p>
          <a:p>
            <a:pPr marL="323850" lvl="2" eaLnBrk="1" hangingPunct="1">
              <a:buFont typeface="Wingdings" pitchFamily="2" charset="2"/>
              <a:buChar char="Ø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Reabilitare și modernizare a iluminatului public .</a:t>
            </a:r>
          </a:p>
          <a:p>
            <a:pPr marL="323850" lvl="2" eaLnBrk="1" hangingPunct="1">
              <a:buFont typeface="Wingdings" pitchFamily="2" charset="2"/>
              <a:buChar char="Ø"/>
            </a:pPr>
            <a:endParaRPr lang="it-IT" altLang="ro-RO" sz="1200" b="1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Wingdings" pitchFamily="2" charset="2"/>
              <a:buChar char="Ø"/>
            </a:pPr>
            <a:endParaRPr lang="it-IT" altLang="ro-RO" sz="1200" b="1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Wingdings" pitchFamily="2" charset="2"/>
              <a:buChar char="Ø"/>
            </a:pPr>
            <a:endParaRPr lang="en-US" altLang="ro-RO" sz="1800" b="1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Arial" charset="0"/>
              <a:buNone/>
            </a:pPr>
            <a:endParaRPr lang="en-US" altLang="ro-RO" sz="1200" b="1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Wingdings" pitchFamily="2" charset="2"/>
              <a:buChar char="Ø"/>
            </a:pPr>
            <a:endParaRPr lang="it-IT" altLang="ro-RO" sz="1200" b="1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Wingdings" pitchFamily="2" charset="2"/>
              <a:buChar char="Ø"/>
            </a:pPr>
            <a:endParaRPr lang="it-IT" altLang="ro-RO" sz="1200" b="1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Wingdings" pitchFamily="2" charset="2"/>
              <a:buChar char="Ø"/>
            </a:pPr>
            <a:endParaRPr lang="it-IT" altLang="ro-RO" sz="1200" dirty="0" smtClean="0">
              <a:latin typeface="Arial" charset="0"/>
              <a:cs typeface="Arial" charset="0"/>
            </a:endParaRPr>
          </a:p>
          <a:p>
            <a:pPr marL="323850" lvl="2" eaLnBrk="1" hangingPunct="1">
              <a:buFont typeface="Wingdings" pitchFamily="2" charset="2"/>
              <a:buChar char="Ø"/>
            </a:pPr>
            <a:endParaRPr lang="it-IT" altLang="ro-RO" sz="12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36941"/>
              </p:ext>
            </p:extLst>
          </p:nvPr>
        </p:nvGraphicFramePr>
        <p:xfrm>
          <a:off x="1547813" y="1844675"/>
          <a:ext cx="6096000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946">
                <a:tc gridSpan="4">
                  <a:txBody>
                    <a:bodyPr/>
                    <a:lstStyle/>
                    <a:p>
                      <a:pPr algn="ctr"/>
                      <a:r>
                        <a:rPr lang="ro-RO" sz="1800" dirty="0" smtClean="0"/>
                        <a:t>Obiectivul global de reducere a emisiilor de CO2</a:t>
                      </a:r>
                      <a:endParaRPr lang="ro-RO" sz="1800" dirty="0"/>
                    </a:p>
                  </a:txBody>
                  <a:tcPr marT="45733" marB="45733"/>
                </a:tc>
                <a:tc hMerge="1"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BERGHIN</a:t>
                      </a:r>
                      <a:endParaRPr lang="ro-RO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CIUGUD</a:t>
                      </a:r>
                      <a:endParaRPr lang="ro-RO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IGHIU</a:t>
                      </a:r>
                      <a:endParaRPr lang="ro-RO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</a:t>
                      </a:r>
                      <a:r>
                        <a:rPr lang="ro-RO" sz="1800" dirty="0" smtClean="0"/>
                        <a:t>Î</a:t>
                      </a:r>
                      <a:r>
                        <a:rPr lang="en-US" sz="1800" dirty="0" smtClean="0"/>
                        <a:t>NTIMBRU</a:t>
                      </a:r>
                      <a:endParaRPr lang="ro-RO" sz="1800" dirty="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22 %</a:t>
                      </a:r>
                      <a:endParaRPr lang="ro-RO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23 %</a:t>
                      </a:r>
                      <a:endParaRPr lang="ro-RO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24 %</a:t>
                      </a:r>
                      <a:endParaRPr lang="ro-RO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23 %</a:t>
                      </a:r>
                      <a:endParaRPr lang="ro-RO" sz="1800" dirty="0"/>
                    </a:p>
                  </a:txBody>
                  <a:tcPr marT="45733" marB="457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6000" b="1" dirty="0" smtClean="0">
              <a:latin typeface="ScriptC" pitchFamily="2" charset="0"/>
              <a:ea typeface="ＭＳ Ｐゴシック" charset="-128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Vă mulţumesc pentru atenţie!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George L</a:t>
            </a:r>
            <a:r>
              <a:rPr lang="hu-HU" sz="2800" b="1" dirty="0" smtClean="0">
                <a:latin typeface="Arial" pitchFamily="34" charset="0"/>
                <a:cs typeface="Arial" pitchFamily="34" charset="0"/>
              </a:rPr>
              <a:t>ő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rincz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Tel. 0745/318850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georgelorincz@gmail.com</a:t>
            </a:r>
            <a:endParaRPr lang="ro-RO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8400C5-F8F0-4D4C-89AC-057B5BE1ED27}" type="slidenum">
              <a:rPr lang="ro-RO"/>
              <a:pPr>
                <a:defRPr/>
              </a:pPr>
              <a:t>14</a:t>
            </a:fld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ro-RO" sz="2400" b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Conurbant</a:t>
            </a:r>
            <a:r>
              <a:rPr lang="it-IT" altLang="ro-RO" sz="2400" b="1" dirty="0" smtClean="0">
                <a:ea typeface="ＭＳ Ｐゴシック" charset="-128"/>
              </a:rPr>
              <a:t> </a:t>
            </a:r>
            <a:r>
              <a:rPr lang="it-IT" altLang="ro-RO" sz="2000" dirty="0" smtClean="0">
                <a:ea typeface="ＭＳ Ｐゴシック" charset="-128"/>
              </a:rPr>
              <a:t>- </a:t>
            </a:r>
            <a:r>
              <a:rPr lang="en-US" altLang="ro-RO" sz="2000" dirty="0" smtClean="0">
                <a:ea typeface="ＭＳ Ｐゴシック" charset="-128"/>
              </a:rPr>
              <a:t>O </a:t>
            </a:r>
            <a:r>
              <a:rPr lang="ro-RO" altLang="ro-RO" sz="2000" dirty="0" smtClean="0">
                <a:ea typeface="ＭＳ Ｐゴシック" charset="-128"/>
              </a:rPr>
              <a:t>abordare inclusivă, de la egal la egal a </a:t>
            </a:r>
            <a:r>
              <a:rPr lang="ro-RO" altLang="ro-RO" sz="2000" dirty="0" err="1" smtClean="0">
                <a:ea typeface="ＭＳ Ｐゴシック" charset="-128"/>
              </a:rPr>
              <a:t>conurbațiilor</a:t>
            </a:r>
            <a:r>
              <a:rPr lang="ro-RO" altLang="ro-RO" sz="2000" dirty="0" smtClean="0">
                <a:ea typeface="ＭＳ Ｐゴシック" charset="-128"/>
              </a:rPr>
              <a:t> și aglomerărilor urbane largi, pentru participarea la Pactul Primarilor </a:t>
            </a:r>
          </a:p>
          <a:p>
            <a:pPr eaLnBrk="1" hangingPunct="1">
              <a:buFontTx/>
              <a:buNone/>
            </a:pPr>
            <a:endParaRPr lang="ro-RO" altLang="ro-RO" sz="2000" dirty="0" smtClean="0">
              <a:ea typeface="ＭＳ Ｐゴシック" charset="-128"/>
            </a:endParaRPr>
          </a:p>
          <a:p>
            <a:pPr eaLnBrk="1" hangingPunct="1">
              <a:buFontTx/>
              <a:buNone/>
            </a:pPr>
            <a:r>
              <a:rPr lang="ro-RO" altLang="ro-RO" sz="2000" dirty="0" smtClean="0">
                <a:ea typeface="ＭＳ Ｐゴシック" charset="-128"/>
              </a:rPr>
              <a:t>Comunități mici:   </a:t>
            </a:r>
          </a:p>
          <a:p>
            <a:pPr eaLnBrk="1" hangingPunct="1">
              <a:buFontTx/>
              <a:buNone/>
            </a:pPr>
            <a:r>
              <a:rPr lang="ro-RO" altLang="ro-RO" sz="2000" dirty="0" smtClean="0">
                <a:ea typeface="ＭＳ Ｐゴシック" charset="-128"/>
              </a:rPr>
              <a:t>	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2000" dirty="0" smtClean="0">
                <a:ea typeface="ＭＳ Ｐゴシック" charset="-128"/>
              </a:rPr>
              <a:t>dificultăți  în domeniul managementului energiei şi </a:t>
            </a:r>
            <a:r>
              <a:rPr lang="ro-RO" altLang="ro-RO" sz="2000" dirty="0" err="1" smtClean="0">
                <a:ea typeface="ＭＳ Ｐゴシック" charset="-128"/>
              </a:rPr>
              <a:t>planningului</a:t>
            </a:r>
            <a:r>
              <a:rPr lang="ro-RO" altLang="ro-RO" sz="2000" dirty="0" smtClean="0">
                <a:ea typeface="ＭＳ Ｐゴシック" charset="-128"/>
              </a:rPr>
              <a:t> în unităţile lor administrativ-teritoriale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2000" dirty="0" smtClean="0">
                <a:ea typeface="ＭＳ Ｐゴシック" charset="-128"/>
              </a:rPr>
              <a:t> resurselor umane şi financiare  limitate. </a:t>
            </a:r>
          </a:p>
          <a:p>
            <a:pPr eaLnBrk="1" hangingPunct="1">
              <a:buFontTx/>
              <a:buNone/>
            </a:pPr>
            <a:r>
              <a:rPr lang="ro-RO" altLang="ro-RO" sz="2000" dirty="0" smtClean="0">
                <a:ea typeface="ＭＳ Ｐゴシック" charset="-128"/>
              </a:rPr>
              <a:t>	</a:t>
            </a:r>
          </a:p>
          <a:p>
            <a:pPr eaLnBrk="1" hangingPunct="1">
              <a:buFontTx/>
              <a:buNone/>
            </a:pPr>
            <a:r>
              <a:rPr lang="ro-RO" altLang="ro-RO" sz="2000" dirty="0" smtClean="0">
                <a:ea typeface="ＭＳ Ｐゴシック" charset="-128"/>
              </a:rPr>
              <a:t>	Activitățile din cadrul proiectului vin în ajutorul orașelor medii şi largi precum si a comunităților mici din  jurul acestora, în vederea demarării unor acțiuni în domeniul energiilor durabile, realizării Planurilor de Acţiune privind Energiile Durabile, (PAED)  .</a:t>
            </a:r>
          </a:p>
          <a:p>
            <a:pPr eaLnBrk="1" hangingPunct="1">
              <a:buFontTx/>
              <a:buNone/>
            </a:pPr>
            <a:endParaRPr lang="en-US" altLang="ro-RO" sz="1800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CONURBANT</a:t>
            </a:r>
            <a:endParaRPr lang="ro-RO" sz="32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286358"/>
              </p:ext>
            </p:extLst>
          </p:nvPr>
        </p:nvGraphicFramePr>
        <p:xfrm>
          <a:off x="323528" y="1412776"/>
          <a:ext cx="8363272" cy="4713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EF1AF-596A-4D9E-BC2F-04C9EF725748}" type="slidenum">
              <a:rPr lang="ro-RO" smtClean="0"/>
              <a:pPr>
                <a:defRPr/>
              </a:pPr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652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62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CONURBAŢIA Alba Iulia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2000" b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Berghin</a:t>
            </a:r>
          </a:p>
          <a:p>
            <a:pPr lvl="4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b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Ciugud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2000" b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Ighiu</a:t>
            </a:r>
          </a:p>
          <a:p>
            <a:pPr lvl="4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b="1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Sîntimbru</a:t>
            </a:r>
            <a:endParaRPr lang="ro-RO" b="1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o-RO" sz="2000" b="1" dirty="0" smtClean="0">
              <a:solidFill>
                <a:srgbClr val="007AFF"/>
              </a:solidFill>
              <a:ea typeface="ＭＳ Ｐゴシック" charset="-12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2000" b="1" dirty="0" smtClean="0">
                <a:ea typeface="ＭＳ Ｐゴシック" charset="-128"/>
              </a:rPr>
              <a:t>Rolul Municipiului Alba Iulia este să asigure suport pentru:</a:t>
            </a:r>
            <a:r>
              <a:rPr lang="ro-RO" sz="2000" b="1" dirty="0" smtClean="0">
                <a:solidFill>
                  <a:srgbClr val="007AFF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2000" dirty="0" smtClean="0">
                <a:ea typeface="ＭＳ Ｐゴシック" charset="-128"/>
              </a:rPr>
              <a:t> </a:t>
            </a:r>
            <a:r>
              <a:rPr lang="ro-RO" sz="2000" b="1" dirty="0" smtClean="0">
                <a:ea typeface="ＭＳ Ｐゴシック" charset="-128"/>
              </a:rPr>
              <a:t>Semnarea Pactului Primarilor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2000" b="1" dirty="0" smtClean="0">
                <a:ea typeface="ＭＳ Ｐゴシック" charset="-128"/>
              </a:rPr>
              <a:t>Realizarea inventarului de bază al emisiilor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2000" b="1" dirty="0" smtClean="0">
                <a:ea typeface="ＭＳ Ｐゴシック" charset="-128"/>
              </a:rPr>
              <a:t>Conturarea măsurilor de eficienţă energetică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2000" b="1" dirty="0" smtClean="0">
                <a:ea typeface="ＭＳ Ｐゴシック" charset="-128"/>
              </a:rPr>
              <a:t>Implementarea Planurilor de Acţiune pentru Energie Durabilă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o-RO" sz="2000" b="1" dirty="0" smtClean="0">
                <a:ea typeface="ＭＳ Ｐゴシック" charset="-128"/>
              </a:rPr>
              <a:t>Implementarea a 3 acţiuni în primul an (atragerea  de  finanţare  prin  instrumentele  financiare  existente  la nivelul Uniunii Europene pentru domeniul energiilor durabile)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1800" b="1" dirty="0" smtClean="0">
              <a:solidFill>
                <a:srgbClr val="007AFF"/>
              </a:solidFill>
              <a:latin typeface="Arial" charset="0"/>
              <a:ea typeface="ＭＳ Ｐゴシック" charset="-12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b="1" dirty="0" smtClean="0">
              <a:solidFill>
                <a:srgbClr val="007AFF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INVENTARUL DE BAZĂ AL EMISIILOR de CO2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2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charset="-128"/>
              </a:rPr>
              <a:t>Anul de referinţă 2008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2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charset="-128"/>
              </a:rPr>
              <a:t>ANALIZA COMPARATIVĂ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>
              <a:latin typeface="+mj-lt"/>
              <a:ea typeface="ＭＳ Ｐゴシック" charset="-128"/>
            </a:endParaRPr>
          </a:p>
        </p:txBody>
      </p:sp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2276475"/>
            <a:ext cx="8697913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4"/>
          <p:cNvSpPr txBox="1">
            <a:spLocks noChangeArrowheads="1"/>
          </p:cNvSpPr>
          <p:nvPr/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ro-RO" sz="2800" b="1" dirty="0">
                <a:solidFill>
                  <a:schemeClr val="accent6">
                    <a:lumMod val="75000"/>
                  </a:schemeClr>
                </a:solidFill>
              </a:rPr>
              <a:t>CONSUM DE </a:t>
            </a:r>
            <a:r>
              <a:rPr lang="it-IT" altLang="ro-RO" sz="2800" b="1" dirty="0" smtClean="0">
                <a:solidFill>
                  <a:schemeClr val="accent6">
                    <a:lumMod val="75000"/>
                  </a:schemeClr>
                </a:solidFill>
              </a:rPr>
              <a:t>ENERGIE</a:t>
            </a:r>
            <a:r>
              <a:rPr lang="ro-RO" altLang="ro-RO" sz="2800" b="1" dirty="0" smtClean="0">
                <a:solidFill>
                  <a:schemeClr val="accent6">
                    <a:lumMod val="75000"/>
                  </a:schemeClr>
                </a:solidFill>
              </a:rPr>
              <a:t> (MWh/An)</a:t>
            </a:r>
            <a:endParaRPr lang="it-IT" altLang="ro-RO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US" altLang="ro-RO" sz="2000" b="1" dirty="0">
              <a:solidFill>
                <a:srgbClr val="007AFF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169577"/>
              </p:ext>
            </p:extLst>
          </p:nvPr>
        </p:nvGraphicFramePr>
        <p:xfrm>
          <a:off x="539552" y="1268760"/>
          <a:ext cx="8073340" cy="492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647700"/>
          </a:xfrm>
        </p:spPr>
        <p:txBody>
          <a:bodyPr/>
          <a:lstStyle/>
          <a:p>
            <a:pPr eaLnBrk="1" hangingPunct="1"/>
            <a:r>
              <a:rPr lang="ro-RO" altLang="ro-RO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CONSUM DE ENERGIE </a:t>
            </a:r>
            <a:r>
              <a:rPr lang="ro-RO" altLang="ro-RO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Ş</a:t>
            </a:r>
            <a:r>
              <a:rPr lang="ro-RO" altLang="ro-RO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I EMISII DE CO2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FCA4C-8C57-43BD-8CA4-8651A395FD24}" type="slidenum">
              <a:rPr lang="ro-RO"/>
              <a:pPr>
                <a:defRPr/>
              </a:pPr>
              <a:t>7</a:t>
            </a:fld>
            <a:endParaRPr lang="ro-RO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o-RO" altLang="ro-RO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CONSUM DE ENERGIE ŞI EMISII DE CO2 </a:t>
            </a:r>
            <a:endParaRPr lang="en-US" altLang="ro-RO" sz="2800" b="1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o-RO" altLang="ro-RO" sz="1400" b="1" dirty="0" smtClean="0">
                <a:latin typeface="Arial" charset="0"/>
                <a:cs typeface="Arial" charset="0"/>
              </a:rPr>
              <a:t>IN FUNCTIE DE NR. LOCUITORI</a:t>
            </a:r>
            <a:endParaRPr lang="en-US" altLang="ro-RO" sz="1400" b="1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US" altLang="ro-RO" sz="1400" b="1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US" altLang="ro-RO" sz="1400" b="1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ro-RO" altLang="ro-RO" sz="1400" b="1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2A532-0177-4F19-9C4C-AFF6C1C4C021}" type="slidenum">
              <a:rPr lang="ro-RO"/>
              <a:pPr>
                <a:defRPr/>
              </a:pPr>
              <a:t>8</a:t>
            </a:fld>
            <a:endParaRPr lang="ro-RO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755576" y="1412776"/>
          <a:ext cx="7787640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o-RO" altLang="ro-RO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PLANURILE DE ACŢIUNE PENTRU ENERGIE DURABILĂ</a:t>
            </a:r>
          </a:p>
          <a:p>
            <a:pPr eaLnBrk="1" hangingPunct="1">
              <a:buFont typeface="Arial" charset="0"/>
              <a:buNone/>
            </a:pPr>
            <a:r>
              <a:rPr lang="ro-RO" altLang="ro-RO" sz="1800" b="1" dirty="0" smtClean="0">
                <a:latin typeface="Arial" charset="0"/>
                <a:cs typeface="Arial" charset="0"/>
              </a:rPr>
              <a:t>CLĂDIRI, ECHIPAMENTE ŞI INSTALAŢII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1600" b="1" dirty="0" smtClean="0">
                <a:latin typeface="Calibri" panose="020F0502020204030204" pitchFamily="34" charset="0"/>
                <a:cs typeface="Arial" charset="0"/>
              </a:rPr>
              <a:t>Clădiri, echipamente/instalații municipale: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Realizarea auditurilor energetice pentru clădirile publice ale Consiliului Local şi etichetarea lor energetică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 Implementare sisteme de contorizare inteligente a energiei electrice 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Instalare colectori solari pentru producerea apei calde la clădirile publice (scoli, grădinițe si baze sportive )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Aplicarea pe programul național “Casa Verde” pentru clădiri municipale.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latin typeface="Calibri" panose="020F0502020204030204" pitchFamily="34" charset="0"/>
                <a:cs typeface="Arial" charset="0"/>
              </a:rPr>
              <a:t>Modernizare instalaţii de iluminat interior utilizând echipamente eficiente energetic  la clădirile școlilor din comuna si sediile primăriei .</a:t>
            </a:r>
          </a:p>
          <a:p>
            <a:pPr lvl="2" eaLnBrk="1" hangingPunct="1">
              <a:buFont typeface="Arial" charset="0"/>
              <a:buNone/>
            </a:pPr>
            <a:endParaRPr lang="ro-RO" altLang="ro-RO" sz="1200" b="1" dirty="0" smtClean="0">
              <a:latin typeface="Calibri" panose="020F0502020204030204" pitchFamily="34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o-RO" altLang="ro-RO" sz="1600" b="1" dirty="0" smtClean="0">
                <a:latin typeface="Calibri" panose="020F0502020204030204" pitchFamily="34" charset="0"/>
                <a:cs typeface="Arial" charset="0"/>
              </a:rPr>
              <a:t>Clădiri, echipamente/instalații terțiare (ne-municipale):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cs typeface="Arial" charset="0"/>
              </a:rPr>
              <a:t>Realizarea auditurilor energetice pentru clădirile terțiare şi etichetarea lor energetică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cs typeface="Arial" charset="0"/>
              </a:rPr>
              <a:t>Promovarea  introducerii unor cerințe minime de performanţă energetică a clădirilor conform legii 372/2005 ( republicată in 2013) privind performanţa energetică a clădirilor</a:t>
            </a:r>
          </a:p>
          <a:p>
            <a:pPr lvl="2" eaLnBrk="1" hangingPunct="1">
              <a:buFont typeface="Calibri" pitchFamily="34" charset="0"/>
              <a:buAutoNum type="alphaLcPeriod"/>
            </a:pPr>
            <a:r>
              <a:rPr lang="ro-RO" altLang="ro-RO" sz="1400" b="1" dirty="0" smtClean="0">
                <a:cs typeface="Arial" charset="0"/>
              </a:rPr>
              <a:t>Reabilitare termică spaţii comerciale, birouri, sedii agenți economici.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D8CC7-9BF4-44C1-B41F-07BEED88DF7C}" type="slidenum">
              <a:rPr lang="ro-RO"/>
              <a:pPr>
                <a:defRPr/>
              </a:pPr>
              <a:t>9</a:t>
            </a:fld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861</Words>
  <Application>Microsoft Office PowerPoint</Application>
  <PresentationFormat>Expunere pe ecran (4:3)</PresentationFormat>
  <Paragraphs>170</Paragraphs>
  <Slides>14</Slides>
  <Notes>3</Notes>
  <HiddenSlides>0</HiddenSlides>
  <MMClips>0</MMClips>
  <ScaleCrop>false</ScaleCrop>
  <HeadingPairs>
    <vt:vector size="6" baseType="variant"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14</vt:i4>
      </vt:variant>
    </vt:vector>
  </HeadingPairs>
  <TitlesOfParts>
    <vt:vector size="16" baseType="lpstr">
      <vt:lpstr>Office Theme</vt:lpstr>
      <vt:lpstr>Fotografia Photo Editor</vt:lpstr>
      <vt:lpstr>Prezentare PowerPoint</vt:lpstr>
      <vt:lpstr>Prezentare PowerPoint</vt:lpstr>
      <vt:lpstr>CONURBANT</vt:lpstr>
      <vt:lpstr>Prezentare PowerPoint</vt:lpstr>
      <vt:lpstr>Prezentare PowerPoint</vt:lpstr>
      <vt:lpstr>Prezentare PowerPoint</vt:lpstr>
      <vt:lpstr>CONSUM DE ENERGIE ŞI EMISII DE CO2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>cres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Lefteris</dc:creator>
  <cp:lastModifiedBy>Dell Optiplex 360</cp:lastModifiedBy>
  <cp:revision>252</cp:revision>
  <dcterms:created xsi:type="dcterms:W3CDTF">2010-09-30T13:12:37Z</dcterms:created>
  <dcterms:modified xsi:type="dcterms:W3CDTF">2014-03-02T18:23:04Z</dcterms:modified>
</cp:coreProperties>
</file>